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7" r:id="rId5"/>
    <p:sldId id="258" r:id="rId6"/>
    <p:sldId id="259" r:id="rId7"/>
    <p:sldId id="256" r:id="rId8"/>
    <p:sldId id="260"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en Mottle" initials="LM" lastIdx="1" clrIdx="0">
    <p:extLst>
      <p:ext uri="{19B8F6BF-5375-455C-9EA6-DF929625EA0E}">
        <p15:presenceInfo xmlns:p15="http://schemas.microsoft.com/office/powerpoint/2012/main" userId="S::lauren.mottle@thebrilliantclub.org::1db526b1-7364-4d1c-afcd-d0ac1c3702c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6678" autoAdjust="0"/>
  </p:normalViewPr>
  <p:slideViewPr>
    <p:cSldViewPr snapToGrid="0">
      <p:cViewPr varScale="1">
        <p:scale>
          <a:sx n="51" d="100"/>
          <a:sy n="51" d="100"/>
        </p:scale>
        <p:origin x="122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en Mottle" userId="1db526b1-7364-4d1c-afcd-d0ac1c3702c9" providerId="ADAL" clId="{BF1899B7-9929-42BD-B61E-7F9BE35390DD}"/>
    <pc:docChg chg="custSel modSld">
      <pc:chgData name="Lauren Mottle" userId="1db526b1-7364-4d1c-afcd-d0ac1c3702c9" providerId="ADAL" clId="{BF1899B7-9929-42BD-B61E-7F9BE35390DD}" dt="2020-07-01T07:26:14.711" v="102" actId="20577"/>
      <pc:docMkLst>
        <pc:docMk/>
      </pc:docMkLst>
      <pc:sldChg chg="modNotesTx">
        <pc:chgData name="Lauren Mottle" userId="1db526b1-7364-4d1c-afcd-d0ac1c3702c9" providerId="ADAL" clId="{BF1899B7-9929-42BD-B61E-7F9BE35390DD}" dt="2020-06-29T15:12:38.078" v="3" actId="313"/>
        <pc:sldMkLst>
          <pc:docMk/>
          <pc:sldMk cId="277276775" sldId="258"/>
        </pc:sldMkLst>
      </pc:sldChg>
      <pc:sldChg chg="modSp mod modNotesTx">
        <pc:chgData name="Lauren Mottle" userId="1db526b1-7364-4d1c-afcd-d0ac1c3702c9" providerId="ADAL" clId="{BF1899B7-9929-42BD-B61E-7F9BE35390DD}" dt="2020-07-01T07:26:14.711" v="102" actId="20577"/>
        <pc:sldMkLst>
          <pc:docMk/>
          <pc:sldMk cId="2460982117" sldId="260"/>
        </pc:sldMkLst>
        <pc:spChg chg="mod">
          <ac:chgData name="Lauren Mottle" userId="1db526b1-7364-4d1c-afcd-d0ac1c3702c9" providerId="ADAL" clId="{BF1899B7-9929-42BD-B61E-7F9BE35390DD}" dt="2020-07-01T07:26:14.711" v="102" actId="20577"/>
          <ac:spMkLst>
            <pc:docMk/>
            <pc:sldMk cId="2460982117" sldId="260"/>
            <ac:spMk id="3" creationId="{A28C5448-7CE6-412E-8F8B-EF3209D4F85E}"/>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A941A1-CA03-4976-9613-3992F874E8C9}"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0AA8F5EF-F4D1-42F9-9AC8-3D97944A488B}">
      <dgm:prSet custT="1"/>
      <dgm:spPr/>
      <dgm:t>
        <a:bodyPr/>
        <a:lstStyle/>
        <a:p>
          <a:r>
            <a:rPr lang="en-US" sz="2500" dirty="0">
              <a:latin typeface="Century Gothic" panose="020B0502020202020204" pitchFamily="34" charset="0"/>
            </a:rPr>
            <a:t>The way data is presented can greatly impact your understanding of it</a:t>
          </a:r>
        </a:p>
      </dgm:t>
    </dgm:pt>
    <dgm:pt modelId="{ACC8F3F8-74D6-4484-81B5-B14B6FC3F252}" type="parTrans" cxnId="{907C3CA9-F36F-4683-AEFA-0A6A178CF4BA}">
      <dgm:prSet/>
      <dgm:spPr/>
      <dgm:t>
        <a:bodyPr/>
        <a:lstStyle/>
        <a:p>
          <a:endParaRPr lang="en-US"/>
        </a:p>
      </dgm:t>
    </dgm:pt>
    <dgm:pt modelId="{8E05AC9E-0735-40B3-B6DD-90229824B028}" type="sibTrans" cxnId="{907C3CA9-F36F-4683-AEFA-0A6A178CF4BA}">
      <dgm:prSet/>
      <dgm:spPr/>
      <dgm:t>
        <a:bodyPr/>
        <a:lstStyle/>
        <a:p>
          <a:endParaRPr lang="en-US"/>
        </a:p>
      </dgm:t>
    </dgm:pt>
    <dgm:pt modelId="{A5822BA8-6942-46EA-8A6E-C09CBCC57B77}">
      <dgm:prSet custT="1"/>
      <dgm:spPr/>
      <dgm:t>
        <a:bodyPr/>
        <a:lstStyle/>
        <a:p>
          <a:r>
            <a:rPr lang="en-US" sz="2500" dirty="0">
              <a:latin typeface="Century Gothic" panose="020B0502020202020204" pitchFamily="34" charset="0"/>
            </a:rPr>
            <a:t>Critical data analysis = understanding the data behind the statistic, graph or chart presented</a:t>
          </a:r>
          <a:endParaRPr lang="en-US" sz="2500" dirty="0"/>
        </a:p>
      </dgm:t>
    </dgm:pt>
    <dgm:pt modelId="{E1DFF725-4329-446D-A02F-BA1813C81D97}" type="parTrans" cxnId="{544A104B-37CC-42A3-8E29-E3F7C012993B}">
      <dgm:prSet/>
      <dgm:spPr/>
      <dgm:t>
        <a:bodyPr/>
        <a:lstStyle/>
        <a:p>
          <a:endParaRPr lang="en-US"/>
        </a:p>
      </dgm:t>
    </dgm:pt>
    <dgm:pt modelId="{E5DAEA27-ABAA-4DF9-9D35-17B9F3A725F1}" type="sibTrans" cxnId="{544A104B-37CC-42A3-8E29-E3F7C012993B}">
      <dgm:prSet/>
      <dgm:spPr/>
      <dgm:t>
        <a:bodyPr/>
        <a:lstStyle/>
        <a:p>
          <a:endParaRPr lang="en-US"/>
        </a:p>
      </dgm:t>
    </dgm:pt>
    <dgm:pt modelId="{F4CE3743-831E-4652-B7BA-202EA4085E7F}">
      <dgm:prSet custT="1"/>
      <dgm:spPr/>
      <dgm:t>
        <a:bodyPr/>
        <a:lstStyle/>
        <a:p>
          <a:r>
            <a:rPr lang="en-US" sz="2500" dirty="0">
              <a:latin typeface="Century Gothic" panose="020B0502020202020204" pitchFamily="34" charset="0"/>
            </a:rPr>
            <a:t>Good analysts ask questions about the data has been presented to understand what the data really shows</a:t>
          </a:r>
        </a:p>
      </dgm:t>
    </dgm:pt>
    <dgm:pt modelId="{FE924681-B9E1-4BDA-944C-0B4CD3C201A7}" type="parTrans" cxnId="{F9A49D99-9821-4105-B5FB-04B60357B1A0}">
      <dgm:prSet/>
      <dgm:spPr/>
      <dgm:t>
        <a:bodyPr/>
        <a:lstStyle/>
        <a:p>
          <a:endParaRPr lang="en-US"/>
        </a:p>
      </dgm:t>
    </dgm:pt>
    <dgm:pt modelId="{0E5F9DA3-C2DE-4A27-B596-33C5E424BCD5}" type="sibTrans" cxnId="{F9A49D99-9821-4105-B5FB-04B60357B1A0}">
      <dgm:prSet/>
      <dgm:spPr/>
      <dgm:t>
        <a:bodyPr/>
        <a:lstStyle/>
        <a:p>
          <a:endParaRPr lang="en-US"/>
        </a:p>
      </dgm:t>
    </dgm:pt>
    <dgm:pt modelId="{30C22849-5510-4E09-AAA8-1D2EAD8AB0BA}" type="pres">
      <dgm:prSet presAssocID="{5CA941A1-CA03-4976-9613-3992F874E8C9}" presName="root" presStyleCnt="0">
        <dgm:presLayoutVars>
          <dgm:dir/>
          <dgm:resizeHandles val="exact"/>
        </dgm:presLayoutVars>
      </dgm:prSet>
      <dgm:spPr/>
    </dgm:pt>
    <dgm:pt modelId="{5B251862-1E3C-4E36-8181-988EBF0D799E}" type="pres">
      <dgm:prSet presAssocID="{0AA8F5EF-F4D1-42F9-9AC8-3D97944A488B}" presName="compNode" presStyleCnt="0"/>
      <dgm:spPr/>
    </dgm:pt>
    <dgm:pt modelId="{FE920682-33B2-451E-AD82-32A81C8A91B7}" type="pres">
      <dgm:prSet presAssocID="{0AA8F5EF-F4D1-42F9-9AC8-3D97944A488B}" presName="bgRect" presStyleLbl="bgShp" presStyleIdx="0" presStyleCnt="3"/>
      <dgm:spPr/>
    </dgm:pt>
    <dgm:pt modelId="{CD04F865-4945-4F0C-AC09-8ECDC62F126E}" type="pres">
      <dgm:prSet presAssocID="{0AA8F5EF-F4D1-42F9-9AC8-3D97944A488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atistics"/>
        </a:ext>
      </dgm:extLst>
    </dgm:pt>
    <dgm:pt modelId="{0B9A3039-11D6-4E13-B6C6-A78A5527320A}" type="pres">
      <dgm:prSet presAssocID="{0AA8F5EF-F4D1-42F9-9AC8-3D97944A488B}" presName="spaceRect" presStyleCnt="0"/>
      <dgm:spPr/>
    </dgm:pt>
    <dgm:pt modelId="{7B55AC2B-33BF-43AF-8246-E06275755FE5}" type="pres">
      <dgm:prSet presAssocID="{0AA8F5EF-F4D1-42F9-9AC8-3D97944A488B}" presName="parTx" presStyleLbl="revTx" presStyleIdx="0" presStyleCnt="3">
        <dgm:presLayoutVars>
          <dgm:chMax val="0"/>
          <dgm:chPref val="0"/>
        </dgm:presLayoutVars>
      </dgm:prSet>
      <dgm:spPr/>
    </dgm:pt>
    <dgm:pt modelId="{CFFB772F-ACF3-4BCF-B686-EA83497E78BD}" type="pres">
      <dgm:prSet presAssocID="{8E05AC9E-0735-40B3-B6DD-90229824B028}" presName="sibTrans" presStyleCnt="0"/>
      <dgm:spPr/>
    </dgm:pt>
    <dgm:pt modelId="{B87A0817-982B-4131-8598-8951F0A97F34}" type="pres">
      <dgm:prSet presAssocID="{A5822BA8-6942-46EA-8A6E-C09CBCC57B77}" presName="compNode" presStyleCnt="0"/>
      <dgm:spPr/>
    </dgm:pt>
    <dgm:pt modelId="{997CEDE4-7753-4004-8603-47819603285E}" type="pres">
      <dgm:prSet presAssocID="{A5822BA8-6942-46EA-8A6E-C09CBCC57B77}" presName="bgRect" presStyleLbl="bgShp" presStyleIdx="1" presStyleCnt="3"/>
      <dgm:spPr/>
    </dgm:pt>
    <dgm:pt modelId="{ADB156DE-00AB-4DC7-A352-4D471FD8F3CC}" type="pres">
      <dgm:prSet presAssocID="{A5822BA8-6942-46EA-8A6E-C09CBCC57B7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r chart"/>
        </a:ext>
      </dgm:extLst>
    </dgm:pt>
    <dgm:pt modelId="{B9BB5214-63AA-4FEC-8BFE-AC39B4CAFB52}" type="pres">
      <dgm:prSet presAssocID="{A5822BA8-6942-46EA-8A6E-C09CBCC57B77}" presName="spaceRect" presStyleCnt="0"/>
      <dgm:spPr/>
    </dgm:pt>
    <dgm:pt modelId="{90EEB7A1-47FA-4CAB-AC91-8B58FF54F1D6}" type="pres">
      <dgm:prSet presAssocID="{A5822BA8-6942-46EA-8A6E-C09CBCC57B77}" presName="parTx" presStyleLbl="revTx" presStyleIdx="1" presStyleCnt="3">
        <dgm:presLayoutVars>
          <dgm:chMax val="0"/>
          <dgm:chPref val="0"/>
        </dgm:presLayoutVars>
      </dgm:prSet>
      <dgm:spPr/>
    </dgm:pt>
    <dgm:pt modelId="{9B4B6AF8-ED56-4FDC-AFC9-89A27A6DE6D6}" type="pres">
      <dgm:prSet presAssocID="{E5DAEA27-ABAA-4DF9-9D35-17B9F3A725F1}" presName="sibTrans" presStyleCnt="0"/>
      <dgm:spPr/>
    </dgm:pt>
    <dgm:pt modelId="{9558C00B-B64B-4A92-BEAD-3CE358AC7F4B}" type="pres">
      <dgm:prSet presAssocID="{F4CE3743-831E-4652-B7BA-202EA4085E7F}" presName="compNode" presStyleCnt="0"/>
      <dgm:spPr/>
    </dgm:pt>
    <dgm:pt modelId="{97BDC433-65FD-4679-8E53-D6B978F4C9CD}" type="pres">
      <dgm:prSet presAssocID="{F4CE3743-831E-4652-B7BA-202EA4085E7F}" presName="bgRect" presStyleLbl="bgShp" presStyleIdx="2" presStyleCnt="3"/>
      <dgm:spPr/>
    </dgm:pt>
    <dgm:pt modelId="{92DD75EE-658C-4D89-ABEE-8F3BE88E20ED}" type="pres">
      <dgm:prSet presAssocID="{F4CE3743-831E-4652-B7BA-202EA4085E7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d with Gears"/>
        </a:ext>
      </dgm:extLst>
    </dgm:pt>
    <dgm:pt modelId="{D44AB7DF-1E6F-4E4C-8FCB-AF4907544A40}" type="pres">
      <dgm:prSet presAssocID="{F4CE3743-831E-4652-B7BA-202EA4085E7F}" presName="spaceRect" presStyleCnt="0"/>
      <dgm:spPr/>
    </dgm:pt>
    <dgm:pt modelId="{3780CCF4-7D92-4E31-BD95-D09F1556493B}" type="pres">
      <dgm:prSet presAssocID="{F4CE3743-831E-4652-B7BA-202EA4085E7F}" presName="parTx" presStyleLbl="revTx" presStyleIdx="2" presStyleCnt="3">
        <dgm:presLayoutVars>
          <dgm:chMax val="0"/>
          <dgm:chPref val="0"/>
        </dgm:presLayoutVars>
      </dgm:prSet>
      <dgm:spPr/>
    </dgm:pt>
  </dgm:ptLst>
  <dgm:cxnLst>
    <dgm:cxn modelId="{544A104B-37CC-42A3-8E29-E3F7C012993B}" srcId="{5CA941A1-CA03-4976-9613-3992F874E8C9}" destId="{A5822BA8-6942-46EA-8A6E-C09CBCC57B77}" srcOrd="1" destOrd="0" parTransId="{E1DFF725-4329-446D-A02F-BA1813C81D97}" sibTransId="{E5DAEA27-ABAA-4DF9-9D35-17B9F3A725F1}"/>
    <dgm:cxn modelId="{53C23787-6DF6-4422-BCE1-B1D69EC2D698}" type="presOf" srcId="{5CA941A1-CA03-4976-9613-3992F874E8C9}" destId="{30C22849-5510-4E09-AAA8-1D2EAD8AB0BA}" srcOrd="0" destOrd="0" presId="urn:microsoft.com/office/officeart/2018/2/layout/IconVerticalSolidList"/>
    <dgm:cxn modelId="{F9A49D99-9821-4105-B5FB-04B60357B1A0}" srcId="{5CA941A1-CA03-4976-9613-3992F874E8C9}" destId="{F4CE3743-831E-4652-B7BA-202EA4085E7F}" srcOrd="2" destOrd="0" parTransId="{FE924681-B9E1-4BDA-944C-0B4CD3C201A7}" sibTransId="{0E5F9DA3-C2DE-4A27-B596-33C5E424BCD5}"/>
    <dgm:cxn modelId="{907C3CA9-F36F-4683-AEFA-0A6A178CF4BA}" srcId="{5CA941A1-CA03-4976-9613-3992F874E8C9}" destId="{0AA8F5EF-F4D1-42F9-9AC8-3D97944A488B}" srcOrd="0" destOrd="0" parTransId="{ACC8F3F8-74D6-4484-81B5-B14B6FC3F252}" sibTransId="{8E05AC9E-0735-40B3-B6DD-90229824B028}"/>
    <dgm:cxn modelId="{1B52A6BF-0290-4477-9D62-F75F6687BF8B}" type="presOf" srcId="{0AA8F5EF-F4D1-42F9-9AC8-3D97944A488B}" destId="{7B55AC2B-33BF-43AF-8246-E06275755FE5}" srcOrd="0" destOrd="0" presId="urn:microsoft.com/office/officeart/2018/2/layout/IconVerticalSolidList"/>
    <dgm:cxn modelId="{C6DB7FC5-4EF9-4E78-9479-B93489DAC946}" type="presOf" srcId="{F4CE3743-831E-4652-B7BA-202EA4085E7F}" destId="{3780CCF4-7D92-4E31-BD95-D09F1556493B}" srcOrd="0" destOrd="0" presId="urn:microsoft.com/office/officeart/2018/2/layout/IconVerticalSolidList"/>
    <dgm:cxn modelId="{76D5B4F8-FDAB-4089-96C9-CD550A30A51C}" type="presOf" srcId="{A5822BA8-6942-46EA-8A6E-C09CBCC57B77}" destId="{90EEB7A1-47FA-4CAB-AC91-8B58FF54F1D6}" srcOrd="0" destOrd="0" presId="urn:microsoft.com/office/officeart/2018/2/layout/IconVerticalSolidList"/>
    <dgm:cxn modelId="{3E068C6C-5665-497C-83AB-AEE63478A53A}" type="presParOf" srcId="{30C22849-5510-4E09-AAA8-1D2EAD8AB0BA}" destId="{5B251862-1E3C-4E36-8181-988EBF0D799E}" srcOrd="0" destOrd="0" presId="urn:microsoft.com/office/officeart/2018/2/layout/IconVerticalSolidList"/>
    <dgm:cxn modelId="{9B48AE40-1184-40F1-96AC-B5F7163262C6}" type="presParOf" srcId="{5B251862-1E3C-4E36-8181-988EBF0D799E}" destId="{FE920682-33B2-451E-AD82-32A81C8A91B7}" srcOrd="0" destOrd="0" presId="urn:microsoft.com/office/officeart/2018/2/layout/IconVerticalSolidList"/>
    <dgm:cxn modelId="{90E28B2B-09D4-43A2-9772-6E320B776602}" type="presParOf" srcId="{5B251862-1E3C-4E36-8181-988EBF0D799E}" destId="{CD04F865-4945-4F0C-AC09-8ECDC62F126E}" srcOrd="1" destOrd="0" presId="urn:microsoft.com/office/officeart/2018/2/layout/IconVerticalSolidList"/>
    <dgm:cxn modelId="{40B1340F-02FB-41E3-8068-907802FC8A0A}" type="presParOf" srcId="{5B251862-1E3C-4E36-8181-988EBF0D799E}" destId="{0B9A3039-11D6-4E13-B6C6-A78A5527320A}" srcOrd="2" destOrd="0" presId="urn:microsoft.com/office/officeart/2018/2/layout/IconVerticalSolidList"/>
    <dgm:cxn modelId="{142060BA-7C8F-46DB-B641-F9FED16FEA79}" type="presParOf" srcId="{5B251862-1E3C-4E36-8181-988EBF0D799E}" destId="{7B55AC2B-33BF-43AF-8246-E06275755FE5}" srcOrd="3" destOrd="0" presId="urn:microsoft.com/office/officeart/2018/2/layout/IconVerticalSolidList"/>
    <dgm:cxn modelId="{0352AEF5-DF23-42AC-999F-D8AA48DBD3B3}" type="presParOf" srcId="{30C22849-5510-4E09-AAA8-1D2EAD8AB0BA}" destId="{CFFB772F-ACF3-4BCF-B686-EA83497E78BD}" srcOrd="1" destOrd="0" presId="urn:microsoft.com/office/officeart/2018/2/layout/IconVerticalSolidList"/>
    <dgm:cxn modelId="{07CE5200-B6AB-4444-9D13-CEA69AAA0799}" type="presParOf" srcId="{30C22849-5510-4E09-AAA8-1D2EAD8AB0BA}" destId="{B87A0817-982B-4131-8598-8951F0A97F34}" srcOrd="2" destOrd="0" presId="urn:microsoft.com/office/officeart/2018/2/layout/IconVerticalSolidList"/>
    <dgm:cxn modelId="{4CE6C8C1-AFC9-41EC-B8C7-62B6652B1F9E}" type="presParOf" srcId="{B87A0817-982B-4131-8598-8951F0A97F34}" destId="{997CEDE4-7753-4004-8603-47819603285E}" srcOrd="0" destOrd="0" presId="urn:microsoft.com/office/officeart/2018/2/layout/IconVerticalSolidList"/>
    <dgm:cxn modelId="{44277DA2-4717-4266-93EC-26E299324105}" type="presParOf" srcId="{B87A0817-982B-4131-8598-8951F0A97F34}" destId="{ADB156DE-00AB-4DC7-A352-4D471FD8F3CC}" srcOrd="1" destOrd="0" presId="urn:microsoft.com/office/officeart/2018/2/layout/IconVerticalSolidList"/>
    <dgm:cxn modelId="{0DA9011D-F315-4AFA-A40C-7C2229B162FD}" type="presParOf" srcId="{B87A0817-982B-4131-8598-8951F0A97F34}" destId="{B9BB5214-63AA-4FEC-8BFE-AC39B4CAFB52}" srcOrd="2" destOrd="0" presId="urn:microsoft.com/office/officeart/2018/2/layout/IconVerticalSolidList"/>
    <dgm:cxn modelId="{9E512BC6-686A-4C9F-A91E-9ECDA2DFC832}" type="presParOf" srcId="{B87A0817-982B-4131-8598-8951F0A97F34}" destId="{90EEB7A1-47FA-4CAB-AC91-8B58FF54F1D6}" srcOrd="3" destOrd="0" presId="urn:microsoft.com/office/officeart/2018/2/layout/IconVerticalSolidList"/>
    <dgm:cxn modelId="{BD38AD6F-73F4-40F4-9479-33378D752E14}" type="presParOf" srcId="{30C22849-5510-4E09-AAA8-1D2EAD8AB0BA}" destId="{9B4B6AF8-ED56-4FDC-AFC9-89A27A6DE6D6}" srcOrd="3" destOrd="0" presId="urn:microsoft.com/office/officeart/2018/2/layout/IconVerticalSolidList"/>
    <dgm:cxn modelId="{242782F8-76B2-4B4F-AA37-8AFD3F5280FB}" type="presParOf" srcId="{30C22849-5510-4E09-AAA8-1D2EAD8AB0BA}" destId="{9558C00B-B64B-4A92-BEAD-3CE358AC7F4B}" srcOrd="4" destOrd="0" presId="urn:microsoft.com/office/officeart/2018/2/layout/IconVerticalSolidList"/>
    <dgm:cxn modelId="{0E7A1DC3-378E-4895-BBA6-6150CBC152B6}" type="presParOf" srcId="{9558C00B-B64B-4A92-BEAD-3CE358AC7F4B}" destId="{97BDC433-65FD-4679-8E53-D6B978F4C9CD}" srcOrd="0" destOrd="0" presId="urn:microsoft.com/office/officeart/2018/2/layout/IconVerticalSolidList"/>
    <dgm:cxn modelId="{64FA6D31-5913-42D9-8105-197247053791}" type="presParOf" srcId="{9558C00B-B64B-4A92-BEAD-3CE358AC7F4B}" destId="{92DD75EE-658C-4D89-ABEE-8F3BE88E20ED}" srcOrd="1" destOrd="0" presId="urn:microsoft.com/office/officeart/2018/2/layout/IconVerticalSolidList"/>
    <dgm:cxn modelId="{F94978F0-05AB-4243-954D-C74AA787D059}" type="presParOf" srcId="{9558C00B-B64B-4A92-BEAD-3CE358AC7F4B}" destId="{D44AB7DF-1E6F-4E4C-8FCB-AF4907544A40}" srcOrd="2" destOrd="0" presId="urn:microsoft.com/office/officeart/2018/2/layout/IconVerticalSolidList"/>
    <dgm:cxn modelId="{F370297E-F1A5-4745-8EAF-19F88ACD1822}" type="presParOf" srcId="{9558C00B-B64B-4A92-BEAD-3CE358AC7F4B}" destId="{3780CCF4-7D92-4E31-BD95-D09F1556493B}"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920682-33B2-451E-AD82-32A81C8A91B7}">
      <dsp:nvSpPr>
        <dsp:cNvPr id="0" name=""/>
        <dsp:cNvSpPr/>
      </dsp:nvSpPr>
      <dsp:spPr>
        <a:xfrm>
          <a:off x="0" y="531"/>
          <a:ext cx="105156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D04F865-4945-4F0C-AC09-8ECDC62F126E}">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B55AC2B-33BF-43AF-8246-E06275755FE5}">
      <dsp:nvSpPr>
        <dsp:cNvPr id="0" name=""/>
        <dsp:cNvSpPr/>
      </dsp:nvSpPr>
      <dsp:spPr>
        <a:xfrm>
          <a:off x="1435590" y="53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90000"/>
            </a:lnSpc>
            <a:spcBef>
              <a:spcPct val="0"/>
            </a:spcBef>
            <a:spcAft>
              <a:spcPct val="35000"/>
            </a:spcAft>
            <a:buNone/>
          </a:pPr>
          <a:r>
            <a:rPr lang="en-US" sz="2500" kern="1200" dirty="0">
              <a:latin typeface="Century Gothic" panose="020B0502020202020204" pitchFamily="34" charset="0"/>
            </a:rPr>
            <a:t>The way data is presented can greatly impact your understanding of it</a:t>
          </a:r>
        </a:p>
      </dsp:txBody>
      <dsp:txXfrm>
        <a:off x="1435590" y="531"/>
        <a:ext cx="9080009" cy="1242935"/>
      </dsp:txXfrm>
    </dsp:sp>
    <dsp:sp modelId="{997CEDE4-7753-4004-8603-47819603285E}">
      <dsp:nvSpPr>
        <dsp:cNvPr id="0" name=""/>
        <dsp:cNvSpPr/>
      </dsp:nvSpPr>
      <dsp:spPr>
        <a:xfrm>
          <a:off x="0" y="1554201"/>
          <a:ext cx="105156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B156DE-00AB-4DC7-A352-4D471FD8F3CC}">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0EEB7A1-47FA-4CAB-AC91-8B58FF54F1D6}">
      <dsp:nvSpPr>
        <dsp:cNvPr id="0" name=""/>
        <dsp:cNvSpPr/>
      </dsp:nvSpPr>
      <dsp:spPr>
        <a:xfrm>
          <a:off x="1435590" y="155420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90000"/>
            </a:lnSpc>
            <a:spcBef>
              <a:spcPct val="0"/>
            </a:spcBef>
            <a:spcAft>
              <a:spcPct val="35000"/>
            </a:spcAft>
            <a:buNone/>
          </a:pPr>
          <a:r>
            <a:rPr lang="en-US" sz="2500" kern="1200" dirty="0">
              <a:latin typeface="Century Gothic" panose="020B0502020202020204" pitchFamily="34" charset="0"/>
            </a:rPr>
            <a:t>Critical data analysis = understanding the data behind the statistic, graph or chart presented</a:t>
          </a:r>
          <a:endParaRPr lang="en-US" sz="2500" kern="1200" dirty="0"/>
        </a:p>
      </dsp:txBody>
      <dsp:txXfrm>
        <a:off x="1435590" y="1554201"/>
        <a:ext cx="9080009" cy="1242935"/>
      </dsp:txXfrm>
    </dsp:sp>
    <dsp:sp modelId="{97BDC433-65FD-4679-8E53-D6B978F4C9CD}">
      <dsp:nvSpPr>
        <dsp:cNvPr id="0" name=""/>
        <dsp:cNvSpPr/>
      </dsp:nvSpPr>
      <dsp:spPr>
        <a:xfrm>
          <a:off x="0" y="3107870"/>
          <a:ext cx="105156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DD75EE-658C-4D89-ABEE-8F3BE88E20ED}">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780CCF4-7D92-4E31-BD95-D09F1556493B}">
      <dsp:nvSpPr>
        <dsp:cNvPr id="0" name=""/>
        <dsp:cNvSpPr/>
      </dsp:nvSpPr>
      <dsp:spPr>
        <a:xfrm>
          <a:off x="1435590" y="3107870"/>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90000"/>
            </a:lnSpc>
            <a:spcBef>
              <a:spcPct val="0"/>
            </a:spcBef>
            <a:spcAft>
              <a:spcPct val="35000"/>
            </a:spcAft>
            <a:buNone/>
          </a:pPr>
          <a:r>
            <a:rPr lang="en-US" sz="2500" kern="1200" dirty="0">
              <a:latin typeface="Century Gothic" panose="020B0502020202020204" pitchFamily="34" charset="0"/>
            </a:rPr>
            <a:t>Good analysts ask questions about the data has been presented to understand what the data really shows</a:t>
          </a:r>
        </a:p>
      </dsp:txBody>
      <dsp:txXfrm>
        <a:off x="1435590" y="3107870"/>
        <a:ext cx="9080009" cy="124293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06D7A6-5BA9-4D55-A9BB-B61730664505}" type="datetimeFigureOut">
              <a:rPr lang="en-GB" smtClean="0"/>
              <a:t>01/07/2020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CD6F98-0F30-4589-889B-7E20DBE6F899}" type="slidenum">
              <a:rPr lang="en-GB" smtClean="0"/>
              <a:t>‹#›</a:t>
            </a:fld>
            <a:endParaRPr lang="en-GB"/>
          </a:p>
        </p:txBody>
      </p:sp>
    </p:spTree>
    <p:extLst>
      <p:ext uri="{BB962C8B-B14F-4D97-AF65-F5344CB8AC3E}">
        <p14:creationId xmlns:p14="http://schemas.microsoft.com/office/powerpoint/2010/main" val="769805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nrich.maths.org/7725"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gyXOe0Jl-fI"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www.youtube.com/watch?v=fBB0nbY-a8Y" TargetMode="External"/><Relationship Id="rId4" Type="http://schemas.openxmlformats.org/officeDocument/2006/relationships/hyperlink" Target="https://www.youtube.com/watch?v=UmhLgsBD1-I"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dirty="0">
                <a:effectLst/>
                <a:latin typeface="Calibri" panose="020F0502020204030204" pitchFamily="34" charset="0"/>
              </a:rPr>
              <a:t>This is an optional starter activity to get pupils to think about why data </a:t>
            </a:r>
            <a:r>
              <a:rPr lang="en-US" sz="1800" b="0" i="0" dirty="0" err="1">
                <a:effectLst/>
                <a:latin typeface="Calibri" panose="020F0502020204030204" pitchFamily="34" charset="0"/>
              </a:rPr>
              <a:t>visualisations</a:t>
            </a:r>
            <a:r>
              <a:rPr lang="en-US" sz="1800" b="0" i="0" dirty="0">
                <a:effectLst/>
                <a:latin typeface="Calibri" panose="020F0502020204030204" pitchFamily="34" charset="0"/>
              </a:rPr>
              <a:t>/statistics are used in general. You can </a:t>
            </a:r>
            <a:r>
              <a:rPr lang="en-US" sz="1800" b="0" i="0">
                <a:effectLst/>
                <a:latin typeface="Calibri" panose="020F0502020204030204" pitchFamily="34" charset="0"/>
              </a:rPr>
              <a:t>use pupils’ </a:t>
            </a:r>
            <a:r>
              <a:rPr lang="en-US" sz="1800" b="0" i="0" dirty="0">
                <a:effectLst/>
                <a:latin typeface="Calibri" panose="020F0502020204030204" pitchFamily="34" charset="0"/>
              </a:rPr>
              <a:t>answers to start a conversation about the different purposes of infographics (weather, ease of understanding, represent large numbers more easily) and how we need to be critical when approaching these representations in an academic setting. </a:t>
            </a:r>
            <a:endParaRPr lang="en-US" b="0" i="0" dirty="0">
              <a:effectLst/>
              <a:latin typeface="Segoe UI" panose="020B0502040204020203" pitchFamily="34" charset="0"/>
            </a:endParaRPr>
          </a:p>
          <a:p>
            <a:pPr algn="l"/>
            <a:r>
              <a:rPr lang="en-US" sz="1800" b="0" i="0" dirty="0">
                <a:effectLst/>
                <a:latin typeface="Calibri" panose="020F0502020204030204" pitchFamily="34" charset="0"/>
              </a:rPr>
              <a:t> </a:t>
            </a:r>
            <a:endParaRPr lang="en-US" b="0" i="0" dirty="0">
              <a:effectLst/>
              <a:latin typeface="Segoe UI" panose="020B0502040204020203" pitchFamily="34" charset="0"/>
            </a:endParaRPr>
          </a:p>
          <a:p>
            <a:pPr algn="l"/>
            <a:r>
              <a:rPr lang="en-US" sz="1800" b="0" i="0" dirty="0">
                <a:effectLst/>
                <a:latin typeface="Calibri" panose="020F0502020204030204" pitchFamily="34" charset="0"/>
              </a:rPr>
              <a:t>You can also adapt this to your specific topic.  For example – what can we learn from statistics or graphs produced by the government/a company about their spending - how will they chose to present this information. If you have time, you can ask pupils to share their ideas.</a:t>
            </a:r>
            <a:endParaRPr lang="en-US" b="0" i="0" dirty="0">
              <a:effectLst/>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55D219D2-F1EA-417C-954C-4F5CA7E72037}" type="slidenum">
              <a:rPr lang="en-GB" smtClean="0"/>
              <a:t>2</a:t>
            </a:fld>
            <a:endParaRPr lang="en-GB"/>
          </a:p>
        </p:txBody>
      </p:sp>
    </p:spTree>
    <p:extLst>
      <p:ext uri="{BB962C8B-B14F-4D97-AF65-F5344CB8AC3E}">
        <p14:creationId xmlns:p14="http://schemas.microsoft.com/office/powerpoint/2010/main" val="2569120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worth mentioning that what you pull out of a statistic, graph or chart depends on what you want to use that it for and maybe share an example with pupils using an activity in your tutorial</a:t>
            </a:r>
          </a:p>
          <a:p>
            <a:endParaRPr lang="en-US" dirty="0"/>
          </a:p>
          <a:p>
            <a:r>
              <a:rPr lang="en-US" dirty="0"/>
              <a:t>This questioning of the presentation of data is likely something you as researchers have internalized, but it would be worth encouraging pupils to have these conversations out loud if it helps them to understand what they are investigating.</a:t>
            </a:r>
            <a:endParaRPr lang="en-GB" dirty="0"/>
          </a:p>
          <a:p>
            <a:endParaRPr lang="en-GB" dirty="0"/>
          </a:p>
        </p:txBody>
      </p:sp>
      <p:sp>
        <p:nvSpPr>
          <p:cNvPr id="4" name="Slide Number Placeholder 3"/>
          <p:cNvSpPr>
            <a:spLocks noGrp="1"/>
          </p:cNvSpPr>
          <p:nvPr>
            <p:ph type="sldNum" sz="quarter" idx="5"/>
          </p:nvPr>
        </p:nvSpPr>
        <p:spPr/>
        <p:txBody>
          <a:bodyPr/>
          <a:lstStyle/>
          <a:p>
            <a:fld id="{65CD6F98-0F30-4589-889B-7E20DBE6F899}" type="slidenum">
              <a:rPr lang="en-GB" smtClean="0"/>
              <a:t>3</a:t>
            </a:fld>
            <a:endParaRPr lang="en-GB"/>
          </a:p>
        </p:txBody>
      </p:sp>
    </p:spTree>
    <p:extLst>
      <p:ext uri="{BB962C8B-B14F-4D97-AF65-F5344CB8AC3E}">
        <p14:creationId xmlns:p14="http://schemas.microsoft.com/office/powerpoint/2010/main" val="2651805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Tutors – see </a:t>
            </a:r>
            <a:r>
              <a:rPr lang="en-GB" b="1" dirty="0"/>
              <a:t>Appendix #</a:t>
            </a:r>
            <a:r>
              <a:rPr lang="en-GB" dirty="0"/>
              <a:t> in the handbook to support introducing this to pupils; these are some questions pupils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website provides a good springboard of where to start with  considering how data is represented visually:</a:t>
            </a:r>
            <a:endParaRPr lang="en-GB" dirty="0">
              <a:hlinkClick r:id="rId3"/>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hlinkClick r:id="rId3"/>
              </a:rPr>
              <a:t>https://nrich.maths.org/7725</a:t>
            </a:r>
            <a:endParaRPr lang="en-GB" dirty="0"/>
          </a:p>
          <a:p>
            <a:endParaRPr lang="en-GB" dirty="0"/>
          </a:p>
        </p:txBody>
      </p:sp>
      <p:sp>
        <p:nvSpPr>
          <p:cNvPr id="4" name="Slide Number Placeholder 3"/>
          <p:cNvSpPr>
            <a:spLocks noGrp="1"/>
          </p:cNvSpPr>
          <p:nvPr>
            <p:ph type="sldNum" sz="quarter" idx="5"/>
          </p:nvPr>
        </p:nvSpPr>
        <p:spPr/>
        <p:txBody>
          <a:bodyPr/>
          <a:lstStyle/>
          <a:p>
            <a:fld id="{65CD6F98-0F30-4589-889B-7E20DBE6F899}" type="slidenum">
              <a:rPr lang="en-GB" smtClean="0"/>
              <a:t>4</a:t>
            </a:fld>
            <a:endParaRPr lang="en-GB"/>
          </a:p>
        </p:txBody>
      </p:sp>
    </p:spTree>
    <p:extLst>
      <p:ext uri="{BB962C8B-B14F-4D97-AF65-F5344CB8AC3E}">
        <p14:creationId xmlns:p14="http://schemas.microsoft.com/office/powerpoint/2010/main" val="1392081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Tutor Edits this slide</a:t>
            </a:r>
          </a:p>
          <a:p>
            <a:endParaRPr lang="en-GB" dirty="0"/>
          </a:p>
          <a:p>
            <a:r>
              <a:rPr lang="en-GB" dirty="0"/>
              <a:t>If you are unfamiliar with a think aloud, here are two examples: </a:t>
            </a:r>
            <a:r>
              <a:rPr lang="en-GB" dirty="0">
                <a:hlinkClick r:id="rId3"/>
              </a:rPr>
              <a:t>https://www.youtube.com/watch?v=gyXOe0Jl-fI</a:t>
            </a:r>
            <a:r>
              <a:rPr lang="en-GB" dirty="0"/>
              <a:t> and </a:t>
            </a:r>
            <a:r>
              <a:rPr lang="en-GB" dirty="0">
                <a:hlinkClick r:id="rId4"/>
              </a:rPr>
              <a:t>https://www.youtube.com/watch?v=UmhLgsBD1-I</a:t>
            </a:r>
            <a:r>
              <a:rPr lang="en-GB" dirty="0"/>
              <a:t>; For an explanation of a think aloud: </a:t>
            </a:r>
            <a:r>
              <a:rPr lang="en-GB" dirty="0">
                <a:hlinkClick r:id="rId5"/>
              </a:rPr>
              <a:t>https://www.youtube.com/watch?v=fBB0nbY-a8Y</a:t>
            </a:r>
            <a:endParaRPr lang="en-GB" dirty="0"/>
          </a:p>
          <a:p>
            <a:endParaRPr lang="en-GB" dirty="0"/>
          </a:p>
          <a:p>
            <a:r>
              <a:rPr lang="en-GB" dirty="0"/>
              <a:t>Essentially, a think aloud makes visible the conversations that you have a data set while you analyse it.  You might not even realise that you do this, but this strategy shows pupils how a subject expert approaches data and what thinks they identify as important, what questions that prompts and what questions they may have afterwards.</a:t>
            </a:r>
          </a:p>
          <a:p>
            <a:endParaRPr lang="en-GB" dirty="0"/>
          </a:p>
        </p:txBody>
      </p:sp>
      <p:sp>
        <p:nvSpPr>
          <p:cNvPr id="4" name="Slide Number Placeholder 3"/>
          <p:cNvSpPr>
            <a:spLocks noGrp="1"/>
          </p:cNvSpPr>
          <p:nvPr>
            <p:ph type="sldNum" sz="quarter" idx="5"/>
          </p:nvPr>
        </p:nvSpPr>
        <p:spPr/>
        <p:txBody>
          <a:bodyPr/>
          <a:lstStyle/>
          <a:p>
            <a:fld id="{55D219D2-F1EA-417C-954C-4F5CA7E72037}" type="slidenum">
              <a:rPr lang="en-GB" smtClean="0"/>
              <a:t>5</a:t>
            </a:fld>
            <a:endParaRPr lang="en-GB" dirty="0"/>
          </a:p>
        </p:txBody>
      </p:sp>
    </p:spTree>
    <p:extLst>
      <p:ext uri="{BB962C8B-B14F-4D97-AF65-F5344CB8AC3E}">
        <p14:creationId xmlns:p14="http://schemas.microsoft.com/office/powerpoint/2010/main" val="2549212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7BB400-74B6-4FF3-BEBC-7E4663413B6C}" type="datetimeFigureOut">
              <a:rPr lang="en-GB" smtClean="0"/>
              <a:pPr/>
              <a:t>01/07/2020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6476B1-9CC9-4E98-A3F8-956974313F41}" type="slidenum">
              <a:rPr lang="en-GB" smtClean="0"/>
              <a:pPr/>
              <a:t>‹#›</a:t>
            </a:fld>
            <a:endParaRPr lang="en-GB"/>
          </a:p>
        </p:txBody>
      </p:sp>
    </p:spTree>
    <p:extLst>
      <p:ext uri="{BB962C8B-B14F-4D97-AF65-F5344CB8AC3E}">
        <p14:creationId xmlns:p14="http://schemas.microsoft.com/office/powerpoint/2010/main" val="2939763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81939-5299-4B8D-AE14-5935B70A172D}"/>
              </a:ext>
            </a:extLst>
          </p:cNvPr>
          <p:cNvSpPr>
            <a:spLocks noGrp="1"/>
          </p:cNvSpPr>
          <p:nvPr>
            <p:ph type="title"/>
          </p:nvPr>
        </p:nvSpPr>
        <p:spPr>
          <a:xfrm>
            <a:off x="838200" y="365125"/>
            <a:ext cx="9146309" cy="1325563"/>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84B808C-D49C-4939-ABEB-91114ACECA1A}"/>
              </a:ext>
            </a:extLst>
          </p:cNvPr>
          <p:cNvSpPr>
            <a:spLocks noGrp="1"/>
          </p:cNvSpPr>
          <p:nvPr>
            <p:ph idx="1"/>
          </p:nvPr>
        </p:nvSpPr>
        <p:spPr/>
        <p:txBody>
          <a:bodyPr/>
          <a:lstStyle>
            <a:lvl4pPr>
              <a:defRPr>
                <a:latin typeface="Century Gothic" panose="020B0502020202020204" pitchFamily="34" charset="0"/>
              </a:defRPr>
            </a:lvl4pPr>
            <a:lvl5pPr>
              <a:defRPr>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17428350-185B-461E-BD92-3C3358B0409D}"/>
              </a:ext>
            </a:extLst>
          </p:cNvPr>
          <p:cNvSpPr>
            <a:spLocks noGrp="1"/>
          </p:cNvSpPr>
          <p:nvPr>
            <p:ph type="dt" sz="half" idx="10"/>
          </p:nvPr>
        </p:nvSpPr>
        <p:spPr/>
        <p:txBody>
          <a:bodyPr/>
          <a:lstStyle/>
          <a:p>
            <a:fld id="{727BB400-74B6-4FF3-BEBC-7E4663413B6C}" type="datetimeFigureOut">
              <a:rPr lang="en-GB" smtClean="0"/>
              <a:t>01/07/2020</a:t>
            </a:fld>
            <a:endParaRPr lang="en-GB"/>
          </a:p>
        </p:txBody>
      </p:sp>
      <p:sp>
        <p:nvSpPr>
          <p:cNvPr id="5" name="Footer Placeholder 4">
            <a:extLst>
              <a:ext uri="{FF2B5EF4-FFF2-40B4-BE49-F238E27FC236}">
                <a16:creationId xmlns:a16="http://schemas.microsoft.com/office/drawing/2014/main" id="{93FA5EA1-3311-4DD0-8A1D-72482599D5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F88D39-CC37-495B-8109-511593DDDC15}"/>
              </a:ext>
            </a:extLst>
          </p:cNvPr>
          <p:cNvSpPr>
            <a:spLocks noGrp="1"/>
          </p:cNvSpPr>
          <p:nvPr>
            <p:ph type="sldNum" sz="quarter" idx="12"/>
          </p:nvPr>
        </p:nvSpPr>
        <p:spPr/>
        <p:txBody>
          <a:bodyPr/>
          <a:lstStyle/>
          <a:p>
            <a:fld id="{F26476B1-9CC9-4E98-A3F8-956974313F41}" type="slidenum">
              <a:rPr lang="en-GB" smtClean="0"/>
              <a:t>‹#›</a:t>
            </a:fld>
            <a:endParaRPr lang="en-GB"/>
          </a:p>
        </p:txBody>
      </p:sp>
      <p:pic>
        <p:nvPicPr>
          <p:cNvPr id="7" name="Picture 6">
            <a:extLst>
              <a:ext uri="{FF2B5EF4-FFF2-40B4-BE49-F238E27FC236}">
                <a16:creationId xmlns:a16="http://schemas.microsoft.com/office/drawing/2014/main" id="{57A8476B-DCC2-4A00-8D89-154D2E6110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73800" y="547007"/>
            <a:ext cx="1080000" cy="1080000"/>
          </a:xfrm>
          <a:prstGeom prst="rect">
            <a:avLst/>
          </a:prstGeom>
        </p:spPr>
      </p:pic>
    </p:spTree>
    <p:extLst>
      <p:ext uri="{BB962C8B-B14F-4D97-AF65-F5344CB8AC3E}">
        <p14:creationId xmlns:p14="http://schemas.microsoft.com/office/powerpoint/2010/main" val="1775051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5376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86DCC-2A48-4928-BB95-0D404216C054}"/>
              </a:ext>
            </a:extLst>
          </p:cNvPr>
          <p:cNvSpPr>
            <a:spLocks noGrp="1"/>
          </p:cNvSpPr>
          <p:nvPr>
            <p:ph type="ctrTitle"/>
          </p:nvPr>
        </p:nvSpPr>
        <p:spPr>
          <a:xfrm>
            <a:off x="1524000" y="1854199"/>
            <a:ext cx="9144000" cy="1655763"/>
          </a:xfrm>
        </p:spPr>
        <p:txBody>
          <a:bodyPr anchor="b">
            <a:normAutofit/>
          </a:bodyPr>
          <a:lstStyle>
            <a:lvl1pPr algn="ctr">
              <a:defRPr sz="4800">
                <a:solidFill>
                  <a:schemeClr val="bg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9240042D-4C20-4E05-8195-FF748EE1C08D}"/>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0A97BCED-EE1E-4DDF-9F3C-BDA5449A89DD}"/>
              </a:ext>
            </a:extLst>
          </p:cNvPr>
          <p:cNvSpPr>
            <a:spLocks noGrp="1"/>
          </p:cNvSpPr>
          <p:nvPr>
            <p:ph type="dt" sz="half" idx="10"/>
          </p:nvPr>
        </p:nvSpPr>
        <p:spPr/>
        <p:txBody>
          <a:bodyPr/>
          <a:lstStyle>
            <a:lvl1pPr>
              <a:defRPr>
                <a:solidFill>
                  <a:schemeClr val="bg1"/>
                </a:solidFill>
              </a:defRPr>
            </a:lvl1pPr>
          </a:lstStyle>
          <a:p>
            <a:fld id="{727BB400-74B6-4FF3-BEBC-7E4663413B6C}" type="datetimeFigureOut">
              <a:rPr lang="en-GB" smtClean="0"/>
              <a:pPr/>
              <a:t>01/07/2020</a:t>
            </a:fld>
            <a:endParaRPr lang="en-GB" dirty="0"/>
          </a:p>
        </p:txBody>
      </p:sp>
      <p:sp>
        <p:nvSpPr>
          <p:cNvPr id="5" name="Footer Placeholder 4">
            <a:extLst>
              <a:ext uri="{FF2B5EF4-FFF2-40B4-BE49-F238E27FC236}">
                <a16:creationId xmlns:a16="http://schemas.microsoft.com/office/drawing/2014/main" id="{16613255-0EB1-482C-9E87-FC152995666E}"/>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5FEA887E-BA2B-4686-9DBD-F00339BCF50C}"/>
              </a:ext>
            </a:extLst>
          </p:cNvPr>
          <p:cNvSpPr>
            <a:spLocks noGrp="1"/>
          </p:cNvSpPr>
          <p:nvPr>
            <p:ph type="sldNum" sz="quarter" idx="12"/>
          </p:nvPr>
        </p:nvSpPr>
        <p:spPr/>
        <p:txBody>
          <a:bodyPr/>
          <a:lstStyle>
            <a:lvl1pPr>
              <a:defRPr>
                <a:solidFill>
                  <a:schemeClr val="bg1"/>
                </a:solidFill>
              </a:defRPr>
            </a:lvl1pPr>
          </a:lstStyle>
          <a:p>
            <a:fld id="{F26476B1-9CC9-4E98-A3F8-956974313F41}" type="slidenum">
              <a:rPr lang="en-GB" smtClean="0"/>
              <a:pPr/>
              <a:t>‹#›</a:t>
            </a:fld>
            <a:endParaRPr lang="en-GB"/>
          </a:p>
        </p:txBody>
      </p:sp>
      <p:pic>
        <p:nvPicPr>
          <p:cNvPr id="7" name="Picture 6">
            <a:extLst>
              <a:ext uri="{FF2B5EF4-FFF2-40B4-BE49-F238E27FC236}">
                <a16:creationId xmlns:a16="http://schemas.microsoft.com/office/drawing/2014/main" id="{FB53B001-3DE5-4189-904F-A281B0DAAC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85823" y="554292"/>
            <a:ext cx="1080000" cy="1080000"/>
          </a:xfrm>
          <a:prstGeom prst="rect">
            <a:avLst/>
          </a:prstGeom>
        </p:spPr>
      </p:pic>
    </p:spTree>
    <p:extLst>
      <p:ext uri="{BB962C8B-B14F-4D97-AF65-F5344CB8AC3E}">
        <p14:creationId xmlns:p14="http://schemas.microsoft.com/office/powerpoint/2010/main" val="2183693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rgbClr val="32B99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86DCC-2A48-4928-BB95-0D404216C054}"/>
              </a:ext>
            </a:extLst>
          </p:cNvPr>
          <p:cNvSpPr>
            <a:spLocks noGrp="1"/>
          </p:cNvSpPr>
          <p:nvPr>
            <p:ph type="ctrTitle"/>
          </p:nvPr>
        </p:nvSpPr>
        <p:spPr>
          <a:xfrm>
            <a:off x="1524000" y="1854199"/>
            <a:ext cx="9144000" cy="1655763"/>
          </a:xfrm>
        </p:spPr>
        <p:txBody>
          <a:bodyPr anchor="b"/>
          <a:lstStyle>
            <a:lvl1pPr algn="ctr">
              <a:defRPr sz="6000">
                <a:solidFill>
                  <a:schemeClr val="bg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9240042D-4C20-4E05-8195-FF748EE1C08D}"/>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0A97BCED-EE1E-4DDF-9F3C-BDA5449A89DD}"/>
              </a:ext>
            </a:extLst>
          </p:cNvPr>
          <p:cNvSpPr>
            <a:spLocks noGrp="1"/>
          </p:cNvSpPr>
          <p:nvPr>
            <p:ph type="dt" sz="half" idx="10"/>
          </p:nvPr>
        </p:nvSpPr>
        <p:spPr/>
        <p:txBody>
          <a:bodyPr/>
          <a:lstStyle>
            <a:lvl1pPr>
              <a:defRPr>
                <a:solidFill>
                  <a:schemeClr val="bg1"/>
                </a:solidFill>
              </a:defRPr>
            </a:lvl1pPr>
          </a:lstStyle>
          <a:p>
            <a:fld id="{727BB400-74B6-4FF3-BEBC-7E4663413B6C}" type="datetimeFigureOut">
              <a:rPr lang="en-GB" smtClean="0"/>
              <a:pPr/>
              <a:t>01/07/2020</a:t>
            </a:fld>
            <a:endParaRPr lang="en-GB" dirty="0"/>
          </a:p>
        </p:txBody>
      </p:sp>
      <p:sp>
        <p:nvSpPr>
          <p:cNvPr id="5" name="Footer Placeholder 4">
            <a:extLst>
              <a:ext uri="{FF2B5EF4-FFF2-40B4-BE49-F238E27FC236}">
                <a16:creationId xmlns:a16="http://schemas.microsoft.com/office/drawing/2014/main" id="{16613255-0EB1-482C-9E87-FC152995666E}"/>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5FEA887E-BA2B-4686-9DBD-F00339BCF50C}"/>
              </a:ext>
            </a:extLst>
          </p:cNvPr>
          <p:cNvSpPr>
            <a:spLocks noGrp="1"/>
          </p:cNvSpPr>
          <p:nvPr>
            <p:ph type="sldNum" sz="quarter" idx="12"/>
          </p:nvPr>
        </p:nvSpPr>
        <p:spPr/>
        <p:txBody>
          <a:bodyPr/>
          <a:lstStyle>
            <a:lvl1pPr>
              <a:defRPr>
                <a:solidFill>
                  <a:schemeClr val="bg1"/>
                </a:solidFill>
              </a:defRPr>
            </a:lvl1pPr>
          </a:lstStyle>
          <a:p>
            <a:fld id="{F26476B1-9CC9-4E98-A3F8-956974313F41}" type="slidenum">
              <a:rPr lang="en-GB" smtClean="0"/>
              <a:pPr/>
              <a:t>‹#›</a:t>
            </a:fld>
            <a:endParaRPr lang="en-GB"/>
          </a:p>
        </p:txBody>
      </p:sp>
      <p:pic>
        <p:nvPicPr>
          <p:cNvPr id="7" name="Picture 6">
            <a:extLst>
              <a:ext uri="{FF2B5EF4-FFF2-40B4-BE49-F238E27FC236}">
                <a16:creationId xmlns:a16="http://schemas.microsoft.com/office/drawing/2014/main" id="{FB53B001-3DE5-4189-904F-A281B0DAAC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85823" y="554292"/>
            <a:ext cx="1080000" cy="1080000"/>
          </a:xfrm>
          <a:prstGeom prst="rect">
            <a:avLst/>
          </a:prstGeom>
        </p:spPr>
      </p:pic>
    </p:spTree>
    <p:extLst>
      <p:ext uri="{BB962C8B-B14F-4D97-AF65-F5344CB8AC3E}">
        <p14:creationId xmlns:p14="http://schemas.microsoft.com/office/powerpoint/2010/main" val="2519674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2_Title Slide">
    <p:bg>
      <p:bgPr>
        <a:solidFill>
          <a:srgbClr val="46327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86DCC-2A48-4928-BB95-0D404216C054}"/>
              </a:ext>
            </a:extLst>
          </p:cNvPr>
          <p:cNvSpPr>
            <a:spLocks noGrp="1"/>
          </p:cNvSpPr>
          <p:nvPr>
            <p:ph type="ctrTitle"/>
          </p:nvPr>
        </p:nvSpPr>
        <p:spPr>
          <a:xfrm>
            <a:off x="1524000" y="1854199"/>
            <a:ext cx="9144000" cy="1655763"/>
          </a:xfrm>
        </p:spPr>
        <p:txBody>
          <a:bodyPr anchor="b"/>
          <a:lstStyle>
            <a:lvl1pPr algn="ctr">
              <a:defRPr sz="6000">
                <a:solidFill>
                  <a:schemeClr val="bg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9240042D-4C20-4E05-8195-FF748EE1C08D}"/>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0A97BCED-EE1E-4DDF-9F3C-BDA5449A89DD}"/>
              </a:ext>
            </a:extLst>
          </p:cNvPr>
          <p:cNvSpPr>
            <a:spLocks noGrp="1"/>
          </p:cNvSpPr>
          <p:nvPr>
            <p:ph type="dt" sz="half" idx="10"/>
          </p:nvPr>
        </p:nvSpPr>
        <p:spPr/>
        <p:txBody>
          <a:bodyPr/>
          <a:lstStyle>
            <a:lvl1pPr>
              <a:defRPr>
                <a:solidFill>
                  <a:schemeClr val="bg1"/>
                </a:solidFill>
              </a:defRPr>
            </a:lvl1pPr>
          </a:lstStyle>
          <a:p>
            <a:fld id="{727BB400-74B6-4FF3-BEBC-7E4663413B6C}" type="datetimeFigureOut">
              <a:rPr lang="en-GB" smtClean="0"/>
              <a:pPr/>
              <a:t>01/07/2020</a:t>
            </a:fld>
            <a:endParaRPr lang="en-GB" dirty="0"/>
          </a:p>
        </p:txBody>
      </p:sp>
      <p:sp>
        <p:nvSpPr>
          <p:cNvPr id="5" name="Footer Placeholder 4">
            <a:extLst>
              <a:ext uri="{FF2B5EF4-FFF2-40B4-BE49-F238E27FC236}">
                <a16:creationId xmlns:a16="http://schemas.microsoft.com/office/drawing/2014/main" id="{16613255-0EB1-482C-9E87-FC152995666E}"/>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5FEA887E-BA2B-4686-9DBD-F00339BCF50C}"/>
              </a:ext>
            </a:extLst>
          </p:cNvPr>
          <p:cNvSpPr>
            <a:spLocks noGrp="1"/>
          </p:cNvSpPr>
          <p:nvPr>
            <p:ph type="sldNum" sz="quarter" idx="12"/>
          </p:nvPr>
        </p:nvSpPr>
        <p:spPr/>
        <p:txBody>
          <a:bodyPr/>
          <a:lstStyle>
            <a:lvl1pPr>
              <a:defRPr>
                <a:solidFill>
                  <a:schemeClr val="bg1"/>
                </a:solidFill>
              </a:defRPr>
            </a:lvl1pPr>
          </a:lstStyle>
          <a:p>
            <a:fld id="{F26476B1-9CC9-4E98-A3F8-956974313F41}" type="slidenum">
              <a:rPr lang="en-GB" smtClean="0"/>
              <a:pPr/>
              <a:t>‹#›</a:t>
            </a:fld>
            <a:endParaRPr lang="en-GB"/>
          </a:p>
        </p:txBody>
      </p:sp>
      <p:pic>
        <p:nvPicPr>
          <p:cNvPr id="7" name="Picture 6">
            <a:extLst>
              <a:ext uri="{FF2B5EF4-FFF2-40B4-BE49-F238E27FC236}">
                <a16:creationId xmlns:a16="http://schemas.microsoft.com/office/drawing/2014/main" id="{FB53B001-3DE5-4189-904F-A281B0DAAC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85823" y="554292"/>
            <a:ext cx="1080000" cy="1080000"/>
          </a:xfrm>
          <a:prstGeom prst="rect">
            <a:avLst/>
          </a:prstGeom>
        </p:spPr>
      </p:pic>
    </p:spTree>
    <p:extLst>
      <p:ext uri="{BB962C8B-B14F-4D97-AF65-F5344CB8AC3E}">
        <p14:creationId xmlns:p14="http://schemas.microsoft.com/office/powerpoint/2010/main" val="2232292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99A57-F0FE-4C79-B8A8-4EEC98BDB8EC}"/>
              </a:ext>
            </a:extLst>
          </p:cNvPr>
          <p:cNvSpPr>
            <a:spLocks noGrp="1"/>
          </p:cNvSpPr>
          <p:nvPr>
            <p:ph type="title"/>
          </p:nvPr>
        </p:nvSpPr>
        <p:spPr>
          <a:xfrm>
            <a:off x="838200" y="365125"/>
            <a:ext cx="9146309" cy="1325563"/>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1E0697-23D9-4DB8-8B61-C6FEC3F7312D}"/>
              </a:ext>
            </a:extLst>
          </p:cNvPr>
          <p:cNvSpPr>
            <a:spLocks noGrp="1"/>
          </p:cNvSpPr>
          <p:nvPr>
            <p:ph sz="half" idx="1"/>
          </p:nvPr>
        </p:nvSpPr>
        <p:spPr>
          <a:xfrm>
            <a:off x="838200" y="1825625"/>
            <a:ext cx="5181600" cy="4351338"/>
          </a:xfrm>
        </p:spPr>
        <p:txBody>
          <a:bodyPr/>
          <a:lstStyle>
            <a:lvl4pPr>
              <a:defRPr>
                <a:latin typeface="Century Gothic" panose="020B0502020202020204" pitchFamily="34" charset="0"/>
              </a:defRPr>
            </a:lvl4pPr>
            <a:lvl5pPr>
              <a:defRPr>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C03BFF03-8479-444D-A076-1E05278432E8}"/>
              </a:ext>
            </a:extLst>
          </p:cNvPr>
          <p:cNvSpPr>
            <a:spLocks noGrp="1"/>
          </p:cNvSpPr>
          <p:nvPr>
            <p:ph sz="half" idx="2"/>
          </p:nvPr>
        </p:nvSpPr>
        <p:spPr>
          <a:xfrm>
            <a:off x="6172200" y="1825625"/>
            <a:ext cx="5181600" cy="4351338"/>
          </a:xfrm>
        </p:spPr>
        <p:txBody>
          <a:bodyPr/>
          <a:lstStyle>
            <a:lvl4pPr>
              <a:defRPr>
                <a:latin typeface="Century Gothic" panose="020B0502020202020204" pitchFamily="34" charset="0"/>
              </a:defRPr>
            </a:lvl4pPr>
            <a:lvl5pPr>
              <a:defRPr>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D606F10B-FE88-40F0-B94E-837F352AFFA0}"/>
              </a:ext>
            </a:extLst>
          </p:cNvPr>
          <p:cNvSpPr>
            <a:spLocks noGrp="1"/>
          </p:cNvSpPr>
          <p:nvPr>
            <p:ph type="dt" sz="half" idx="10"/>
          </p:nvPr>
        </p:nvSpPr>
        <p:spPr/>
        <p:txBody>
          <a:bodyPr/>
          <a:lstStyle/>
          <a:p>
            <a:fld id="{727BB400-74B6-4FF3-BEBC-7E4663413B6C}" type="datetimeFigureOut">
              <a:rPr lang="en-GB" smtClean="0"/>
              <a:t>01/07/2020</a:t>
            </a:fld>
            <a:endParaRPr lang="en-GB"/>
          </a:p>
        </p:txBody>
      </p:sp>
      <p:sp>
        <p:nvSpPr>
          <p:cNvPr id="6" name="Footer Placeholder 5">
            <a:extLst>
              <a:ext uri="{FF2B5EF4-FFF2-40B4-BE49-F238E27FC236}">
                <a16:creationId xmlns:a16="http://schemas.microsoft.com/office/drawing/2014/main" id="{482BD8C2-07C4-43A0-88E7-32542B9D9D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3C34565-4AAB-4E63-9F80-B76B393C61F1}"/>
              </a:ext>
            </a:extLst>
          </p:cNvPr>
          <p:cNvSpPr>
            <a:spLocks noGrp="1"/>
          </p:cNvSpPr>
          <p:nvPr>
            <p:ph type="sldNum" sz="quarter" idx="12"/>
          </p:nvPr>
        </p:nvSpPr>
        <p:spPr/>
        <p:txBody>
          <a:bodyPr/>
          <a:lstStyle/>
          <a:p>
            <a:fld id="{F26476B1-9CC9-4E98-A3F8-956974313F41}" type="slidenum">
              <a:rPr lang="en-GB" smtClean="0"/>
              <a:t>‹#›</a:t>
            </a:fld>
            <a:endParaRPr lang="en-GB"/>
          </a:p>
        </p:txBody>
      </p:sp>
      <p:pic>
        <p:nvPicPr>
          <p:cNvPr id="8" name="Picture 7">
            <a:extLst>
              <a:ext uri="{FF2B5EF4-FFF2-40B4-BE49-F238E27FC236}">
                <a16:creationId xmlns:a16="http://schemas.microsoft.com/office/drawing/2014/main" id="{BBAD35C6-35DD-4629-BB74-C4C49E9D10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73800" y="547007"/>
            <a:ext cx="1080000" cy="1080000"/>
          </a:xfrm>
          <a:prstGeom prst="rect">
            <a:avLst/>
          </a:prstGeom>
        </p:spPr>
      </p:pic>
    </p:spTree>
    <p:extLst>
      <p:ext uri="{BB962C8B-B14F-4D97-AF65-F5344CB8AC3E}">
        <p14:creationId xmlns:p14="http://schemas.microsoft.com/office/powerpoint/2010/main" val="3290392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A6B7E-FA6F-4C78-A54C-4BF931BFE2DB}"/>
              </a:ext>
            </a:extLst>
          </p:cNvPr>
          <p:cNvSpPr>
            <a:spLocks noGrp="1"/>
          </p:cNvSpPr>
          <p:nvPr>
            <p:ph type="title"/>
          </p:nvPr>
        </p:nvSpPr>
        <p:spPr>
          <a:xfrm>
            <a:off x="838200" y="365125"/>
            <a:ext cx="9146309" cy="1325563"/>
          </a:xfr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2931827-2940-4DD4-A49B-785D6D966C13}"/>
              </a:ext>
            </a:extLst>
          </p:cNvPr>
          <p:cNvSpPr>
            <a:spLocks noGrp="1"/>
          </p:cNvSpPr>
          <p:nvPr>
            <p:ph type="dt" sz="half" idx="10"/>
          </p:nvPr>
        </p:nvSpPr>
        <p:spPr/>
        <p:txBody>
          <a:bodyPr/>
          <a:lstStyle/>
          <a:p>
            <a:fld id="{727BB400-74B6-4FF3-BEBC-7E4663413B6C}" type="datetimeFigureOut">
              <a:rPr lang="en-GB" smtClean="0"/>
              <a:t>01/07/2020</a:t>
            </a:fld>
            <a:endParaRPr lang="en-GB" dirty="0"/>
          </a:p>
        </p:txBody>
      </p:sp>
      <p:sp>
        <p:nvSpPr>
          <p:cNvPr id="4" name="Footer Placeholder 3">
            <a:extLst>
              <a:ext uri="{FF2B5EF4-FFF2-40B4-BE49-F238E27FC236}">
                <a16:creationId xmlns:a16="http://schemas.microsoft.com/office/drawing/2014/main" id="{DB2DE50B-BC2F-44ED-8175-541B9D7C2A3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28C46E-0697-4DD5-97E4-DA9C7B14B6D6}"/>
              </a:ext>
            </a:extLst>
          </p:cNvPr>
          <p:cNvSpPr>
            <a:spLocks noGrp="1"/>
          </p:cNvSpPr>
          <p:nvPr>
            <p:ph type="sldNum" sz="quarter" idx="12"/>
          </p:nvPr>
        </p:nvSpPr>
        <p:spPr/>
        <p:txBody>
          <a:bodyPr/>
          <a:lstStyle/>
          <a:p>
            <a:fld id="{F26476B1-9CC9-4E98-A3F8-956974313F41}" type="slidenum">
              <a:rPr lang="en-GB" smtClean="0"/>
              <a:t>‹#›</a:t>
            </a:fld>
            <a:endParaRPr lang="en-GB"/>
          </a:p>
        </p:txBody>
      </p:sp>
      <p:pic>
        <p:nvPicPr>
          <p:cNvPr id="6" name="Picture 5">
            <a:extLst>
              <a:ext uri="{FF2B5EF4-FFF2-40B4-BE49-F238E27FC236}">
                <a16:creationId xmlns:a16="http://schemas.microsoft.com/office/drawing/2014/main" id="{DBE2E8EE-35F5-4B2E-97F1-A6B6C179CC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73800" y="547007"/>
            <a:ext cx="1080000" cy="1080000"/>
          </a:xfrm>
          <a:prstGeom prst="rect">
            <a:avLst/>
          </a:prstGeom>
        </p:spPr>
      </p:pic>
    </p:spTree>
    <p:extLst>
      <p:ext uri="{BB962C8B-B14F-4D97-AF65-F5344CB8AC3E}">
        <p14:creationId xmlns:p14="http://schemas.microsoft.com/office/powerpoint/2010/main" val="978424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Vertical Title and Text">
    <p:bg>
      <p:bgPr>
        <a:solidFill>
          <a:srgbClr val="F53764"/>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44721331-1FD3-45B7-AA9A-FDB82F3C002A}"/>
              </a:ext>
            </a:extLst>
          </p:cNvPr>
          <p:cNvGrpSpPr/>
          <p:nvPr/>
        </p:nvGrpSpPr>
        <p:grpSpPr>
          <a:xfrm>
            <a:off x="4158665" y="1629000"/>
            <a:ext cx="3874669" cy="4749934"/>
            <a:chOff x="4158665" y="1629000"/>
            <a:chExt cx="3874669" cy="4749934"/>
          </a:xfrm>
        </p:grpSpPr>
        <p:sp>
          <p:nvSpPr>
            <p:cNvPr id="7" name="TextBox 6">
              <a:extLst>
                <a:ext uri="{FF2B5EF4-FFF2-40B4-BE49-F238E27FC236}">
                  <a16:creationId xmlns:a16="http://schemas.microsoft.com/office/drawing/2014/main" id="{57D03987-E051-45AE-A257-2FEDA168C9F0}"/>
                </a:ext>
              </a:extLst>
            </p:cNvPr>
            <p:cNvSpPr txBox="1"/>
            <p:nvPr/>
          </p:nvSpPr>
          <p:spPr>
            <a:xfrm>
              <a:off x="4158665" y="5794159"/>
              <a:ext cx="3874669"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chemeClr val="bg1"/>
                  </a:solidFill>
                  <a:effectLst/>
                  <a:uLnTx/>
                  <a:uFillTx/>
                  <a:latin typeface="Century Gothic" panose="020B0502020202020204" pitchFamily="34" charset="0"/>
                  <a:ea typeface="+mn-ea"/>
                  <a:cs typeface="+mn-cs"/>
                </a:rPr>
                <a:t>thebrilliantclub.org</a:t>
              </a:r>
            </a:p>
          </p:txBody>
        </p:sp>
        <p:pic>
          <p:nvPicPr>
            <p:cNvPr id="8" name="Picture 7">
              <a:extLst>
                <a:ext uri="{FF2B5EF4-FFF2-40B4-BE49-F238E27FC236}">
                  <a16:creationId xmlns:a16="http://schemas.microsoft.com/office/drawing/2014/main" id="{B48F8DC0-969E-4F7F-987B-C002CB12F4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6000" y="1629000"/>
              <a:ext cx="3600000" cy="3600000"/>
            </a:xfrm>
            <a:prstGeom prst="rect">
              <a:avLst/>
            </a:prstGeom>
          </p:spPr>
        </p:pic>
      </p:grpSp>
    </p:spTree>
    <p:extLst>
      <p:ext uri="{BB962C8B-B14F-4D97-AF65-F5344CB8AC3E}">
        <p14:creationId xmlns:p14="http://schemas.microsoft.com/office/powerpoint/2010/main" val="215250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925636-9DA3-4034-8BF2-20971927DBB6}"/>
              </a:ext>
            </a:extLst>
          </p:cNvPr>
          <p:cNvSpPr>
            <a:spLocks noGrp="1"/>
          </p:cNvSpPr>
          <p:nvPr>
            <p:ph type="title"/>
          </p:nvPr>
        </p:nvSpPr>
        <p:spPr>
          <a:xfrm>
            <a:off x="838200" y="365125"/>
            <a:ext cx="943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500F4193-282E-401B-A944-F23189CDAE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4" name="Date Placeholder 3">
            <a:extLst>
              <a:ext uri="{FF2B5EF4-FFF2-40B4-BE49-F238E27FC236}">
                <a16:creationId xmlns:a16="http://schemas.microsoft.com/office/drawing/2014/main" id="{9B13CA1B-AC5A-48E4-A11A-9976811ADB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Century Gothic" panose="020B0502020202020204" pitchFamily="34" charset="0"/>
              </a:defRPr>
            </a:lvl1pPr>
          </a:lstStyle>
          <a:p>
            <a:fld id="{727BB400-74B6-4FF3-BEBC-7E4663413B6C}" type="datetimeFigureOut">
              <a:rPr lang="en-GB" smtClean="0"/>
              <a:pPr/>
              <a:t>01/07/2020</a:t>
            </a:fld>
            <a:endParaRPr lang="en-GB" dirty="0"/>
          </a:p>
        </p:txBody>
      </p:sp>
      <p:sp>
        <p:nvSpPr>
          <p:cNvPr id="5" name="Footer Placeholder 4">
            <a:extLst>
              <a:ext uri="{FF2B5EF4-FFF2-40B4-BE49-F238E27FC236}">
                <a16:creationId xmlns:a16="http://schemas.microsoft.com/office/drawing/2014/main" id="{91EC8469-1712-4694-8C19-810259943C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panose="020B0502020202020204" pitchFamily="34" charset="0"/>
              </a:defRPr>
            </a:lvl1pPr>
          </a:lstStyle>
          <a:p>
            <a:endParaRPr lang="en-GB" dirty="0"/>
          </a:p>
        </p:txBody>
      </p:sp>
      <p:sp>
        <p:nvSpPr>
          <p:cNvPr id="6" name="Slide Number Placeholder 5">
            <a:extLst>
              <a:ext uri="{FF2B5EF4-FFF2-40B4-BE49-F238E27FC236}">
                <a16:creationId xmlns:a16="http://schemas.microsoft.com/office/drawing/2014/main" id="{B91169BF-E450-4BC3-9E5E-CF85AABE1F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F26476B1-9CC9-4E98-A3F8-956974313F41}" type="slidenum">
              <a:rPr lang="en-GB" smtClean="0"/>
              <a:pPr/>
              <a:t>‹#›</a:t>
            </a:fld>
            <a:endParaRPr lang="en-GB" dirty="0"/>
          </a:p>
        </p:txBody>
      </p:sp>
      <p:grpSp>
        <p:nvGrpSpPr>
          <p:cNvPr id="9" name="Group 8">
            <a:extLst>
              <a:ext uri="{FF2B5EF4-FFF2-40B4-BE49-F238E27FC236}">
                <a16:creationId xmlns:a16="http://schemas.microsoft.com/office/drawing/2014/main" id="{D1D423D6-CAFB-4676-8735-A94DED24C06B}"/>
              </a:ext>
            </a:extLst>
          </p:cNvPr>
          <p:cNvGrpSpPr/>
          <p:nvPr/>
        </p:nvGrpSpPr>
        <p:grpSpPr>
          <a:xfrm>
            <a:off x="0" y="0"/>
            <a:ext cx="12192000" cy="6858000"/>
            <a:chOff x="0" y="0"/>
            <a:chExt cx="12192000" cy="6858000"/>
          </a:xfrm>
          <a:solidFill>
            <a:schemeClr val="accent2"/>
          </a:solidFill>
        </p:grpSpPr>
        <p:sp>
          <p:nvSpPr>
            <p:cNvPr id="10" name="Rectangle 9">
              <a:extLst>
                <a:ext uri="{FF2B5EF4-FFF2-40B4-BE49-F238E27FC236}">
                  <a16:creationId xmlns:a16="http://schemas.microsoft.com/office/drawing/2014/main" id="{629B4864-E849-40A9-ACE5-4F86F5C9B1EB}"/>
                </a:ext>
              </a:extLst>
            </p:cNvPr>
            <p:cNvSpPr/>
            <p:nvPr/>
          </p:nvSpPr>
          <p:spPr>
            <a:xfrm>
              <a:off x="0" y="0"/>
              <a:ext cx="180000" cy="6858000"/>
            </a:xfrm>
            <a:prstGeom prst="rect">
              <a:avLst/>
            </a:prstGeom>
            <a:solidFill>
              <a:srgbClr val="F537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latin typeface="Century Gothic" panose="020B0502020202020204" pitchFamily="34" charset="0"/>
              </a:endParaRPr>
            </a:p>
          </p:txBody>
        </p:sp>
        <p:sp>
          <p:nvSpPr>
            <p:cNvPr id="11" name="Rectangle 10">
              <a:extLst>
                <a:ext uri="{FF2B5EF4-FFF2-40B4-BE49-F238E27FC236}">
                  <a16:creationId xmlns:a16="http://schemas.microsoft.com/office/drawing/2014/main" id="{4C160D57-E51A-488D-BB5E-4E03F57126ED}"/>
                </a:ext>
              </a:extLst>
            </p:cNvPr>
            <p:cNvSpPr/>
            <p:nvPr/>
          </p:nvSpPr>
          <p:spPr>
            <a:xfrm>
              <a:off x="12012000" y="0"/>
              <a:ext cx="180000" cy="6858000"/>
            </a:xfrm>
            <a:prstGeom prst="rect">
              <a:avLst/>
            </a:prstGeom>
            <a:solidFill>
              <a:srgbClr val="F537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latin typeface="Century Gothic" panose="020B0502020202020204" pitchFamily="34" charset="0"/>
              </a:endParaRPr>
            </a:p>
          </p:txBody>
        </p:sp>
        <p:sp>
          <p:nvSpPr>
            <p:cNvPr id="12" name="Rectangle 11">
              <a:extLst>
                <a:ext uri="{FF2B5EF4-FFF2-40B4-BE49-F238E27FC236}">
                  <a16:creationId xmlns:a16="http://schemas.microsoft.com/office/drawing/2014/main" id="{03FDF56B-1D1C-4BA9-A6A7-8A0342A6CE51}"/>
                </a:ext>
              </a:extLst>
            </p:cNvPr>
            <p:cNvSpPr/>
            <p:nvPr/>
          </p:nvSpPr>
          <p:spPr>
            <a:xfrm>
              <a:off x="66000" y="0"/>
              <a:ext cx="12060000" cy="180000"/>
            </a:xfrm>
            <a:prstGeom prst="rect">
              <a:avLst/>
            </a:prstGeom>
            <a:solidFill>
              <a:srgbClr val="F537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latin typeface="Century Gothic" panose="020B0502020202020204" pitchFamily="34" charset="0"/>
              </a:endParaRPr>
            </a:p>
          </p:txBody>
        </p:sp>
        <p:sp>
          <p:nvSpPr>
            <p:cNvPr id="13" name="Rectangle 12">
              <a:extLst>
                <a:ext uri="{FF2B5EF4-FFF2-40B4-BE49-F238E27FC236}">
                  <a16:creationId xmlns:a16="http://schemas.microsoft.com/office/drawing/2014/main" id="{205CA9A2-10E5-425A-BF70-18E0C8EB6191}"/>
                </a:ext>
              </a:extLst>
            </p:cNvPr>
            <p:cNvSpPr/>
            <p:nvPr/>
          </p:nvSpPr>
          <p:spPr>
            <a:xfrm>
              <a:off x="66000" y="6678000"/>
              <a:ext cx="12060000" cy="180000"/>
            </a:xfrm>
            <a:prstGeom prst="rect">
              <a:avLst/>
            </a:prstGeom>
            <a:solidFill>
              <a:srgbClr val="F537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latin typeface="Century Gothic" panose="020B0502020202020204" pitchFamily="34" charset="0"/>
              </a:endParaRPr>
            </a:p>
          </p:txBody>
        </p:sp>
      </p:grpSp>
      <p:pic>
        <p:nvPicPr>
          <p:cNvPr id="14" name="Picture 13">
            <a:extLst>
              <a:ext uri="{FF2B5EF4-FFF2-40B4-BE49-F238E27FC236}">
                <a16:creationId xmlns:a16="http://schemas.microsoft.com/office/drawing/2014/main" id="{F90400D4-1CB0-468A-AAE8-2D39513A6D5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273800" y="547007"/>
            <a:ext cx="1080000" cy="1080000"/>
          </a:xfrm>
          <a:prstGeom prst="rect">
            <a:avLst/>
          </a:prstGeom>
        </p:spPr>
      </p:pic>
    </p:spTree>
    <p:extLst>
      <p:ext uri="{BB962C8B-B14F-4D97-AF65-F5344CB8AC3E}">
        <p14:creationId xmlns:p14="http://schemas.microsoft.com/office/powerpoint/2010/main" val="2818744151"/>
      </p:ext>
    </p:extLst>
  </p:cSld>
  <p:clrMap bg1="lt1" tx1="dk1" bg2="lt2" tx2="dk2" accent1="accent1" accent2="accent2" accent3="accent3" accent4="accent4" accent5="accent5" accent6="accent6" hlink="hlink" folHlink="folHlink"/>
  <p:sldLayoutIdLst>
    <p:sldLayoutId id="2147483663" r:id="rId1"/>
    <p:sldLayoutId id="2147483650" r:id="rId2"/>
    <p:sldLayoutId id="2147483649" r:id="rId3"/>
    <p:sldLayoutId id="2147483660" r:id="rId4"/>
    <p:sldLayoutId id="2147483661" r:id="rId5"/>
    <p:sldLayoutId id="2147483652" r:id="rId6"/>
    <p:sldLayoutId id="2147483654" r:id="rId7"/>
    <p:sldLayoutId id="2147483659" r:id="rId8"/>
  </p:sldLayoutIdLst>
  <p:txStyles>
    <p:titleStyle>
      <a:lvl1pPr algn="l" defTabSz="914400" rtl="0" eaLnBrk="1" latinLnBrk="0" hangingPunct="1">
        <a:lnSpc>
          <a:spcPct val="90000"/>
        </a:lnSpc>
        <a:spcBef>
          <a:spcPct val="0"/>
        </a:spcBef>
        <a:buNone/>
        <a:defRPr sz="440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8D247-3995-4FA7-88DD-B575E7525F79}"/>
              </a:ext>
            </a:extLst>
          </p:cNvPr>
          <p:cNvSpPr>
            <a:spLocks noGrp="1"/>
          </p:cNvSpPr>
          <p:nvPr>
            <p:ph type="ctrTitle"/>
          </p:nvPr>
        </p:nvSpPr>
        <p:spPr/>
        <p:txBody>
          <a:bodyPr/>
          <a:lstStyle/>
          <a:p>
            <a:r>
              <a:rPr lang="en-US" dirty="0"/>
              <a:t>How do we know if we can trust the data?</a:t>
            </a:r>
            <a:endParaRPr lang="en-GB" dirty="0"/>
          </a:p>
        </p:txBody>
      </p:sp>
      <p:sp>
        <p:nvSpPr>
          <p:cNvPr id="3" name="Subtitle 2">
            <a:extLst>
              <a:ext uri="{FF2B5EF4-FFF2-40B4-BE49-F238E27FC236}">
                <a16:creationId xmlns:a16="http://schemas.microsoft.com/office/drawing/2014/main" id="{34B88BC2-59A3-4859-9624-BF5CB4D73F28}"/>
              </a:ext>
            </a:extLst>
          </p:cNvPr>
          <p:cNvSpPr>
            <a:spLocks noGrp="1"/>
          </p:cNvSpPr>
          <p:nvPr>
            <p:ph type="subTitle" idx="1"/>
          </p:nvPr>
        </p:nvSpPr>
        <p:spPr/>
        <p:txBody>
          <a:bodyPr/>
          <a:lstStyle/>
          <a:p>
            <a:r>
              <a:rPr lang="en-US" dirty="0"/>
              <a:t>Data Analysis strategies</a:t>
            </a:r>
            <a:endParaRPr lang="en-GB" dirty="0"/>
          </a:p>
        </p:txBody>
      </p:sp>
    </p:spTree>
    <p:extLst>
      <p:ext uri="{BB962C8B-B14F-4D97-AF65-F5344CB8AC3E}">
        <p14:creationId xmlns:p14="http://schemas.microsoft.com/office/powerpoint/2010/main" val="460455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C9B003-D2A0-4832-8C7F-9E5E7E8ED349}"/>
              </a:ext>
            </a:extLst>
          </p:cNvPr>
          <p:cNvSpPr>
            <a:spLocks noGrp="1"/>
          </p:cNvSpPr>
          <p:nvPr>
            <p:ph idx="1"/>
          </p:nvPr>
        </p:nvSpPr>
        <p:spPr>
          <a:xfrm>
            <a:off x="838200" y="1825625"/>
            <a:ext cx="10515600" cy="1177634"/>
          </a:xfrm>
        </p:spPr>
        <p:txBody>
          <a:bodyPr/>
          <a:lstStyle/>
          <a:p>
            <a:r>
              <a:rPr lang="en-GB" dirty="0" err="1"/>
              <a:t>Mindmap</a:t>
            </a:r>
            <a:r>
              <a:rPr lang="en-GB" dirty="0"/>
              <a:t> as many different ways information or data can be shown using images or graphs in 60 seconds</a:t>
            </a:r>
          </a:p>
        </p:txBody>
      </p:sp>
      <p:sp>
        <p:nvSpPr>
          <p:cNvPr id="4" name="TextBox 3">
            <a:extLst>
              <a:ext uri="{FF2B5EF4-FFF2-40B4-BE49-F238E27FC236}">
                <a16:creationId xmlns:a16="http://schemas.microsoft.com/office/drawing/2014/main" id="{52F07E8B-6DCB-4E8A-B7BF-FC237F1B31F5}"/>
              </a:ext>
            </a:extLst>
          </p:cNvPr>
          <p:cNvSpPr txBox="1"/>
          <p:nvPr/>
        </p:nvSpPr>
        <p:spPr>
          <a:xfrm>
            <a:off x="3976838" y="3119420"/>
            <a:ext cx="2991678" cy="854080"/>
          </a:xfrm>
          <a:prstGeom prst="rect">
            <a:avLst/>
          </a:prstGeom>
          <a:noFill/>
        </p:spPr>
        <p:txBody>
          <a:bodyPr wrap="square" rtlCol="0">
            <a:spAutoFit/>
          </a:bodyPr>
          <a:lstStyle/>
          <a:p>
            <a:pPr algn="ctr"/>
            <a:r>
              <a:rPr lang="en-GB" sz="4950" b="1" dirty="0">
                <a:solidFill>
                  <a:srgbClr val="F53764"/>
                </a:solidFill>
                <a:latin typeface="Century Gothic" panose="020B0502020202020204" pitchFamily="34" charset="0"/>
              </a:rPr>
              <a:t>GO!</a:t>
            </a:r>
          </a:p>
        </p:txBody>
      </p:sp>
    </p:spTree>
    <p:extLst>
      <p:ext uri="{BB962C8B-B14F-4D97-AF65-F5344CB8AC3E}">
        <p14:creationId xmlns:p14="http://schemas.microsoft.com/office/powerpoint/2010/main" val="277276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8A5AE41-F83E-4241-9F4B-BC5857E3CB7B}"/>
              </a:ext>
            </a:extLst>
          </p:cNvPr>
          <p:cNvSpPr>
            <a:spLocks noGrp="1"/>
          </p:cNvSpPr>
          <p:nvPr>
            <p:ph type="title"/>
          </p:nvPr>
        </p:nvSpPr>
        <p:spPr>
          <a:xfrm>
            <a:off x="838200" y="365125"/>
            <a:ext cx="9146309" cy="1325563"/>
          </a:xfrm>
        </p:spPr>
        <p:txBody>
          <a:bodyPr/>
          <a:lstStyle/>
          <a:p>
            <a:r>
              <a:rPr lang="en-US" dirty="0"/>
              <a:t>Critical data analysis</a:t>
            </a:r>
          </a:p>
        </p:txBody>
      </p:sp>
      <p:graphicFrame>
        <p:nvGraphicFramePr>
          <p:cNvPr id="5" name="Content Placeholder 2">
            <a:extLst>
              <a:ext uri="{FF2B5EF4-FFF2-40B4-BE49-F238E27FC236}">
                <a16:creationId xmlns:a16="http://schemas.microsoft.com/office/drawing/2014/main" id="{14D56954-A712-4F8F-A44C-BECED8A802E2}"/>
              </a:ext>
            </a:extLst>
          </p:cNvPr>
          <p:cNvGraphicFramePr>
            <a:graphicFrameLocks noGrp="1"/>
          </p:cNvGraphicFramePr>
          <p:nvPr>
            <p:ph idx="1"/>
            <p:extLst>
              <p:ext uri="{D42A27DB-BD31-4B8C-83A1-F6EECF244321}">
                <p14:modId xmlns:p14="http://schemas.microsoft.com/office/powerpoint/2010/main" val="233376180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79971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65DE4CF-88FA-451E-968B-98C8689AEFE4}"/>
              </a:ext>
            </a:extLst>
          </p:cNvPr>
          <p:cNvGrpSpPr/>
          <p:nvPr/>
        </p:nvGrpSpPr>
        <p:grpSpPr>
          <a:xfrm>
            <a:off x="3216275" y="549275"/>
            <a:ext cx="5759450" cy="5759450"/>
            <a:chOff x="0" y="0"/>
            <a:chExt cx="5760004" cy="5760004"/>
          </a:xfrm>
        </p:grpSpPr>
        <p:sp>
          <p:nvSpPr>
            <p:cNvPr id="10" name="Partial Circle 9">
              <a:extLst>
                <a:ext uri="{FF2B5EF4-FFF2-40B4-BE49-F238E27FC236}">
                  <a16:creationId xmlns:a16="http://schemas.microsoft.com/office/drawing/2014/main" id="{0D77656F-0A60-4551-B3A3-EC9659F9E2E0}"/>
                </a:ext>
              </a:extLst>
            </p:cNvPr>
            <p:cNvSpPr/>
            <p:nvPr/>
          </p:nvSpPr>
          <p:spPr>
            <a:xfrm rot="16200000">
              <a:off x="0" y="4"/>
              <a:ext cx="5760000" cy="5760000"/>
            </a:xfrm>
            <a:prstGeom prst="pie">
              <a:avLst>
                <a:gd name="adj1" fmla="val 10800110"/>
                <a:gd name="adj2" fmla="val 16200000"/>
              </a:avLst>
            </a:prstGeom>
          </p:spPr>
          <p:style>
            <a:lnRef idx="1">
              <a:schemeClr val="accent2"/>
            </a:lnRef>
            <a:fillRef idx="2">
              <a:schemeClr val="accent2"/>
            </a:fillRef>
            <a:effectRef idx="1">
              <a:schemeClr val="accent2"/>
            </a:effectRef>
            <a:fontRef idx="minor">
              <a:schemeClr val="dk1"/>
            </a:fontRef>
          </p:style>
          <p:txBody>
            <a:bodyPr rtlCol="0" anchor="ctr"/>
            <a:lstStyle/>
            <a:p>
              <a:endParaRPr lang="en-GB"/>
            </a:p>
          </p:txBody>
        </p:sp>
        <p:grpSp>
          <p:nvGrpSpPr>
            <p:cNvPr id="11" name="Group 10">
              <a:extLst>
                <a:ext uri="{FF2B5EF4-FFF2-40B4-BE49-F238E27FC236}">
                  <a16:creationId xmlns:a16="http://schemas.microsoft.com/office/drawing/2014/main" id="{23AB596A-CD1C-4CB4-88AD-3A569FC2FE24}"/>
                </a:ext>
              </a:extLst>
            </p:cNvPr>
            <p:cNvGrpSpPr/>
            <p:nvPr/>
          </p:nvGrpSpPr>
          <p:grpSpPr>
            <a:xfrm>
              <a:off x="0" y="0"/>
              <a:ext cx="5760004" cy="5760004"/>
              <a:chOff x="0" y="0"/>
              <a:chExt cx="5760004" cy="5760004"/>
            </a:xfrm>
          </p:grpSpPr>
          <p:sp>
            <p:nvSpPr>
              <p:cNvPr id="12" name="Partial Circle 11">
                <a:extLst>
                  <a:ext uri="{FF2B5EF4-FFF2-40B4-BE49-F238E27FC236}">
                    <a16:creationId xmlns:a16="http://schemas.microsoft.com/office/drawing/2014/main" id="{8CD9C700-49BF-4D16-BCA6-EC1A21442A8A}"/>
                  </a:ext>
                </a:extLst>
              </p:cNvPr>
              <p:cNvSpPr/>
              <p:nvPr/>
            </p:nvSpPr>
            <p:spPr>
              <a:xfrm>
                <a:off x="2" y="4"/>
                <a:ext cx="5760000" cy="5760000"/>
              </a:xfrm>
              <a:prstGeom prst="pie">
                <a:avLst>
                  <a:gd name="adj1" fmla="val 10800110"/>
                  <a:gd name="adj2" fmla="val 162000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en-GB"/>
              </a:p>
            </p:txBody>
          </p:sp>
          <p:sp>
            <p:nvSpPr>
              <p:cNvPr id="13" name="Partial Circle 12">
                <a:extLst>
                  <a:ext uri="{FF2B5EF4-FFF2-40B4-BE49-F238E27FC236}">
                    <a16:creationId xmlns:a16="http://schemas.microsoft.com/office/drawing/2014/main" id="{8B5849F4-986E-4C71-924D-15F8A0ED60E4}"/>
                  </a:ext>
                </a:extLst>
              </p:cNvPr>
              <p:cNvSpPr/>
              <p:nvPr/>
            </p:nvSpPr>
            <p:spPr>
              <a:xfrm rot="2700000">
                <a:off x="2" y="4"/>
                <a:ext cx="5760000" cy="5760000"/>
              </a:xfrm>
              <a:prstGeom prst="pie">
                <a:avLst>
                  <a:gd name="adj1" fmla="val 10800110"/>
                  <a:gd name="adj2" fmla="val 16200000"/>
                </a:avLst>
              </a:prstGeom>
            </p:spPr>
            <p:style>
              <a:lnRef idx="1">
                <a:schemeClr val="accent2"/>
              </a:lnRef>
              <a:fillRef idx="2">
                <a:schemeClr val="accent2"/>
              </a:fillRef>
              <a:effectRef idx="1">
                <a:schemeClr val="accent2"/>
              </a:effectRef>
              <a:fontRef idx="minor">
                <a:schemeClr val="dk1"/>
              </a:fontRef>
            </p:style>
            <p:txBody>
              <a:bodyPr rtlCol="0" anchor="ctr"/>
              <a:lstStyle/>
              <a:p>
                <a:endParaRPr lang="en-GB"/>
              </a:p>
            </p:txBody>
          </p:sp>
          <p:sp>
            <p:nvSpPr>
              <p:cNvPr id="14" name="Partial Circle 13">
                <a:extLst>
                  <a:ext uri="{FF2B5EF4-FFF2-40B4-BE49-F238E27FC236}">
                    <a16:creationId xmlns:a16="http://schemas.microsoft.com/office/drawing/2014/main" id="{BA5AAAFD-C590-417C-8005-3C866ACE01F0}"/>
                  </a:ext>
                </a:extLst>
              </p:cNvPr>
              <p:cNvSpPr/>
              <p:nvPr/>
            </p:nvSpPr>
            <p:spPr>
              <a:xfrm rot="5400000">
                <a:off x="2" y="4"/>
                <a:ext cx="5760000" cy="5760000"/>
              </a:xfrm>
              <a:prstGeom prst="pie">
                <a:avLst>
                  <a:gd name="adj1" fmla="val 10800110"/>
                  <a:gd name="adj2" fmla="val 162000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en-GB"/>
              </a:p>
            </p:txBody>
          </p:sp>
          <p:sp>
            <p:nvSpPr>
              <p:cNvPr id="15" name="Partial Circle 14">
                <a:extLst>
                  <a:ext uri="{FF2B5EF4-FFF2-40B4-BE49-F238E27FC236}">
                    <a16:creationId xmlns:a16="http://schemas.microsoft.com/office/drawing/2014/main" id="{9E10822E-0E95-4B2B-9A78-3D017531FEC1}"/>
                  </a:ext>
                </a:extLst>
              </p:cNvPr>
              <p:cNvSpPr/>
              <p:nvPr/>
            </p:nvSpPr>
            <p:spPr>
              <a:xfrm rot="8100000">
                <a:off x="4" y="4"/>
                <a:ext cx="5760000" cy="5760000"/>
              </a:xfrm>
              <a:prstGeom prst="pie">
                <a:avLst>
                  <a:gd name="adj1" fmla="val 10800110"/>
                  <a:gd name="adj2" fmla="val 16200000"/>
                </a:avLst>
              </a:prstGeom>
            </p:spPr>
            <p:style>
              <a:lnRef idx="1">
                <a:schemeClr val="accent2"/>
              </a:lnRef>
              <a:fillRef idx="2">
                <a:schemeClr val="accent2"/>
              </a:fillRef>
              <a:effectRef idx="1">
                <a:schemeClr val="accent2"/>
              </a:effectRef>
              <a:fontRef idx="minor">
                <a:schemeClr val="dk1"/>
              </a:fontRef>
            </p:style>
            <p:txBody>
              <a:bodyPr rtlCol="0" anchor="ctr"/>
              <a:lstStyle/>
              <a:p>
                <a:endParaRPr lang="en-GB"/>
              </a:p>
            </p:txBody>
          </p:sp>
          <p:sp>
            <p:nvSpPr>
              <p:cNvPr id="16" name="Partial Circle 15">
                <a:extLst>
                  <a:ext uri="{FF2B5EF4-FFF2-40B4-BE49-F238E27FC236}">
                    <a16:creationId xmlns:a16="http://schemas.microsoft.com/office/drawing/2014/main" id="{EF980239-A5FB-44C8-ABC7-056E6A4C7407}"/>
                  </a:ext>
                </a:extLst>
              </p:cNvPr>
              <p:cNvSpPr/>
              <p:nvPr/>
            </p:nvSpPr>
            <p:spPr>
              <a:xfrm rot="10800000">
                <a:off x="2" y="4"/>
                <a:ext cx="5760000" cy="5760000"/>
              </a:xfrm>
              <a:prstGeom prst="pie">
                <a:avLst>
                  <a:gd name="adj1" fmla="val 10800110"/>
                  <a:gd name="adj2" fmla="val 162000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en-GB"/>
              </a:p>
            </p:txBody>
          </p:sp>
          <p:sp>
            <p:nvSpPr>
              <p:cNvPr id="17" name="Partial Circle 16">
                <a:extLst>
                  <a:ext uri="{FF2B5EF4-FFF2-40B4-BE49-F238E27FC236}">
                    <a16:creationId xmlns:a16="http://schemas.microsoft.com/office/drawing/2014/main" id="{5F1AF667-4EA8-42B6-B4FE-2EACE1326F95}"/>
                  </a:ext>
                </a:extLst>
              </p:cNvPr>
              <p:cNvSpPr/>
              <p:nvPr/>
            </p:nvSpPr>
            <p:spPr>
              <a:xfrm rot="13500000">
                <a:off x="2" y="1"/>
                <a:ext cx="5760000" cy="5760000"/>
              </a:xfrm>
              <a:prstGeom prst="pie">
                <a:avLst>
                  <a:gd name="adj1" fmla="val 10800110"/>
                  <a:gd name="adj2" fmla="val 16200000"/>
                </a:avLst>
              </a:prstGeom>
            </p:spPr>
            <p:style>
              <a:lnRef idx="1">
                <a:schemeClr val="accent2"/>
              </a:lnRef>
              <a:fillRef idx="2">
                <a:schemeClr val="accent2"/>
              </a:fillRef>
              <a:effectRef idx="1">
                <a:schemeClr val="accent2"/>
              </a:effectRef>
              <a:fontRef idx="minor">
                <a:schemeClr val="dk1"/>
              </a:fontRef>
            </p:style>
            <p:txBody>
              <a:bodyPr rtlCol="0" anchor="ctr"/>
              <a:lstStyle/>
              <a:p>
                <a:endParaRPr lang="en-GB"/>
              </a:p>
            </p:txBody>
          </p:sp>
          <p:sp>
            <p:nvSpPr>
              <p:cNvPr id="18" name="Partial Circle 17">
                <a:extLst>
                  <a:ext uri="{FF2B5EF4-FFF2-40B4-BE49-F238E27FC236}">
                    <a16:creationId xmlns:a16="http://schemas.microsoft.com/office/drawing/2014/main" id="{71774174-EBBD-47B2-B631-D4AE3AEFEFC2}"/>
                  </a:ext>
                </a:extLst>
              </p:cNvPr>
              <p:cNvSpPr/>
              <p:nvPr/>
            </p:nvSpPr>
            <p:spPr>
              <a:xfrm rot="16200000">
                <a:off x="0" y="0"/>
                <a:ext cx="5760000" cy="5760000"/>
              </a:xfrm>
              <a:prstGeom prst="pie">
                <a:avLst>
                  <a:gd name="adj1" fmla="val 10800110"/>
                  <a:gd name="adj2" fmla="val 1348727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en-GB"/>
              </a:p>
            </p:txBody>
          </p:sp>
          <p:sp>
            <p:nvSpPr>
              <p:cNvPr id="19" name="Oval 18">
                <a:extLst>
                  <a:ext uri="{FF2B5EF4-FFF2-40B4-BE49-F238E27FC236}">
                    <a16:creationId xmlns:a16="http://schemas.microsoft.com/office/drawing/2014/main" id="{6F9C79EF-3961-4DD1-BEA9-E3BF99DE9249}"/>
                  </a:ext>
                </a:extLst>
              </p:cNvPr>
              <p:cNvSpPr/>
              <p:nvPr/>
            </p:nvSpPr>
            <p:spPr>
              <a:xfrm>
                <a:off x="2069999" y="2069999"/>
                <a:ext cx="1620000" cy="1620000"/>
              </a:xfrm>
              <a:prstGeom prst="ellipse">
                <a:avLst/>
              </a:prstGeom>
              <a:solidFill>
                <a:schemeClr val="bg1"/>
              </a:solidFill>
              <a:ln>
                <a:solidFill>
                  <a:schemeClr val="bg2">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b="1" dirty="0">
                  <a:solidFill>
                    <a:schemeClr val="tx1"/>
                  </a:solidFill>
                  <a:latin typeface="Century Gothic" panose="020B0502020202020204" pitchFamily="34" charset="0"/>
                </a:endParaRPr>
              </a:p>
            </p:txBody>
          </p:sp>
        </p:grpSp>
      </p:grpSp>
      <p:sp>
        <p:nvSpPr>
          <p:cNvPr id="20" name="TextBox 19">
            <a:extLst>
              <a:ext uri="{FF2B5EF4-FFF2-40B4-BE49-F238E27FC236}">
                <a16:creationId xmlns:a16="http://schemas.microsoft.com/office/drawing/2014/main" id="{694AC764-8C67-4929-ADF1-BBF9BBB16DE4}"/>
              </a:ext>
            </a:extLst>
          </p:cNvPr>
          <p:cNvSpPr txBox="1"/>
          <p:nvPr/>
        </p:nvSpPr>
        <p:spPr>
          <a:xfrm>
            <a:off x="5286073" y="2874999"/>
            <a:ext cx="1619844" cy="1107996"/>
          </a:xfrm>
          <a:prstGeom prst="rect">
            <a:avLst/>
          </a:prstGeom>
          <a:noFill/>
        </p:spPr>
        <p:txBody>
          <a:bodyPr wrap="square" rtlCol="0">
            <a:spAutoFit/>
          </a:bodyPr>
          <a:lstStyle/>
          <a:p>
            <a:pPr algn="ctr"/>
            <a:r>
              <a:rPr lang="en-US" sz="2200" b="1" dirty="0">
                <a:solidFill>
                  <a:schemeClr val="tx1"/>
                </a:solidFill>
                <a:latin typeface="Century Gothic" panose="020B0502020202020204" pitchFamily="34" charset="0"/>
              </a:rPr>
              <a:t>Questions for Data Analysis</a:t>
            </a:r>
            <a:endParaRPr lang="en-GB" sz="2200" b="1" dirty="0">
              <a:solidFill>
                <a:schemeClr val="tx1"/>
              </a:solidFill>
              <a:latin typeface="Century Gothic" panose="020B0502020202020204" pitchFamily="34" charset="0"/>
            </a:endParaRPr>
          </a:p>
        </p:txBody>
      </p:sp>
      <p:sp>
        <p:nvSpPr>
          <p:cNvPr id="21" name="TextBox 20">
            <a:extLst>
              <a:ext uri="{FF2B5EF4-FFF2-40B4-BE49-F238E27FC236}">
                <a16:creationId xmlns:a16="http://schemas.microsoft.com/office/drawing/2014/main" id="{0C790A40-3821-474F-8D98-39FBF8ED79B1}"/>
              </a:ext>
            </a:extLst>
          </p:cNvPr>
          <p:cNvSpPr txBox="1"/>
          <p:nvPr/>
        </p:nvSpPr>
        <p:spPr>
          <a:xfrm>
            <a:off x="4767452" y="1142018"/>
            <a:ext cx="1257868" cy="806888"/>
          </a:xfrm>
          <a:prstGeom prst="rect">
            <a:avLst/>
          </a:prstGeom>
          <a:noFill/>
        </p:spPr>
        <p:txBody>
          <a:bodyPr wrap="square" rtlCol="0">
            <a:spAutoFit/>
          </a:bodyPr>
          <a:lstStyle/>
          <a:p>
            <a:pPr algn="ctr">
              <a:lnSpc>
                <a:spcPct val="114000"/>
              </a:lnSpc>
            </a:pPr>
            <a:r>
              <a:rPr lang="en-US" sz="1400" b="1" dirty="0">
                <a:solidFill>
                  <a:schemeClr val="bg1"/>
                </a:solidFill>
                <a:latin typeface="Century Gothic" panose="020B0502020202020204" pitchFamily="34" charset="0"/>
              </a:rPr>
              <a:t>What is the purpose of this data?</a:t>
            </a:r>
            <a:endParaRPr lang="en-GB" sz="1400" b="1" dirty="0">
              <a:solidFill>
                <a:schemeClr val="bg1"/>
              </a:solidFill>
              <a:latin typeface="Century Gothic" panose="020B0502020202020204" pitchFamily="34" charset="0"/>
            </a:endParaRPr>
          </a:p>
        </p:txBody>
      </p:sp>
      <p:sp>
        <p:nvSpPr>
          <p:cNvPr id="23" name="TextBox 22">
            <a:extLst>
              <a:ext uri="{FF2B5EF4-FFF2-40B4-BE49-F238E27FC236}">
                <a16:creationId xmlns:a16="http://schemas.microsoft.com/office/drawing/2014/main" id="{C459BF15-A5CA-4770-A66E-F8E4ECD6AFE0}"/>
              </a:ext>
            </a:extLst>
          </p:cNvPr>
          <p:cNvSpPr txBox="1"/>
          <p:nvPr/>
        </p:nvSpPr>
        <p:spPr>
          <a:xfrm>
            <a:off x="6166682" y="1154105"/>
            <a:ext cx="1478471" cy="806888"/>
          </a:xfrm>
          <a:prstGeom prst="rect">
            <a:avLst/>
          </a:prstGeom>
          <a:noFill/>
        </p:spPr>
        <p:txBody>
          <a:bodyPr wrap="square" rtlCol="0">
            <a:spAutoFit/>
          </a:bodyPr>
          <a:lstStyle/>
          <a:p>
            <a:pPr algn="ctr">
              <a:lnSpc>
                <a:spcPct val="114000"/>
              </a:lnSpc>
            </a:pPr>
            <a:r>
              <a:rPr lang="en-US" sz="1400" b="1" dirty="0">
                <a:solidFill>
                  <a:schemeClr val="bg1"/>
                </a:solidFill>
                <a:latin typeface="Century Gothic" panose="020B0502020202020204" pitchFamily="34" charset="0"/>
              </a:rPr>
              <a:t>What question does this data answer?</a:t>
            </a:r>
            <a:endParaRPr lang="en-GB" sz="1400" b="1" dirty="0">
              <a:solidFill>
                <a:schemeClr val="bg1"/>
              </a:solidFill>
              <a:latin typeface="Century Gothic" panose="020B0502020202020204" pitchFamily="34" charset="0"/>
            </a:endParaRPr>
          </a:p>
        </p:txBody>
      </p:sp>
      <p:sp>
        <p:nvSpPr>
          <p:cNvPr id="25" name="TextBox 24">
            <a:extLst>
              <a:ext uri="{FF2B5EF4-FFF2-40B4-BE49-F238E27FC236}">
                <a16:creationId xmlns:a16="http://schemas.microsoft.com/office/drawing/2014/main" id="{2178A4EC-478B-450B-BB7B-FF03692F379D}"/>
              </a:ext>
            </a:extLst>
          </p:cNvPr>
          <p:cNvSpPr txBox="1"/>
          <p:nvPr/>
        </p:nvSpPr>
        <p:spPr>
          <a:xfrm>
            <a:off x="7068022" y="2360166"/>
            <a:ext cx="1907691" cy="806888"/>
          </a:xfrm>
          <a:prstGeom prst="rect">
            <a:avLst/>
          </a:prstGeom>
          <a:noFill/>
        </p:spPr>
        <p:txBody>
          <a:bodyPr wrap="square" rtlCol="0">
            <a:spAutoFit/>
          </a:bodyPr>
          <a:lstStyle/>
          <a:p>
            <a:pPr algn="ctr">
              <a:lnSpc>
                <a:spcPct val="114000"/>
              </a:lnSpc>
            </a:pPr>
            <a:r>
              <a:rPr lang="en-US" sz="1400" b="1" dirty="0">
                <a:solidFill>
                  <a:schemeClr val="bg1"/>
                </a:solidFill>
                <a:latin typeface="Century Gothic" panose="020B0502020202020204" pitchFamily="34" charset="0"/>
              </a:rPr>
              <a:t>Is the data being presented accurately?</a:t>
            </a:r>
            <a:endParaRPr lang="en-GB" sz="1400" b="1" dirty="0">
              <a:solidFill>
                <a:schemeClr val="bg1"/>
              </a:solidFill>
              <a:latin typeface="Century Gothic" panose="020B0502020202020204" pitchFamily="34" charset="0"/>
            </a:endParaRPr>
          </a:p>
        </p:txBody>
      </p:sp>
      <p:sp>
        <p:nvSpPr>
          <p:cNvPr id="27" name="TextBox 26">
            <a:extLst>
              <a:ext uri="{FF2B5EF4-FFF2-40B4-BE49-F238E27FC236}">
                <a16:creationId xmlns:a16="http://schemas.microsoft.com/office/drawing/2014/main" id="{2E63EE1A-3928-4690-93B7-33D3ECEF5EEC}"/>
              </a:ext>
            </a:extLst>
          </p:cNvPr>
          <p:cNvSpPr txBox="1"/>
          <p:nvPr/>
        </p:nvSpPr>
        <p:spPr>
          <a:xfrm>
            <a:off x="6900582" y="3504555"/>
            <a:ext cx="2073360" cy="1052468"/>
          </a:xfrm>
          <a:prstGeom prst="rect">
            <a:avLst/>
          </a:prstGeom>
          <a:noFill/>
        </p:spPr>
        <p:txBody>
          <a:bodyPr wrap="square" rtlCol="0">
            <a:spAutoFit/>
          </a:bodyPr>
          <a:lstStyle/>
          <a:p>
            <a:pPr algn="ctr">
              <a:lnSpc>
                <a:spcPct val="114000"/>
              </a:lnSpc>
            </a:pPr>
            <a:r>
              <a:rPr lang="en-US" sz="1400" b="1" dirty="0">
                <a:solidFill>
                  <a:schemeClr val="bg1"/>
                </a:solidFill>
                <a:latin typeface="Century Gothic" panose="020B0502020202020204" pitchFamily="34" charset="0"/>
              </a:rPr>
              <a:t>If the data was presented differently would this affect your interpretation?</a:t>
            </a:r>
            <a:endParaRPr lang="en-GB" sz="1400" b="1" dirty="0">
              <a:solidFill>
                <a:schemeClr val="bg1"/>
              </a:solidFill>
              <a:latin typeface="Century Gothic" panose="020B0502020202020204" pitchFamily="34" charset="0"/>
            </a:endParaRPr>
          </a:p>
        </p:txBody>
      </p:sp>
      <p:sp>
        <p:nvSpPr>
          <p:cNvPr id="29" name="TextBox 28">
            <a:extLst>
              <a:ext uri="{FF2B5EF4-FFF2-40B4-BE49-F238E27FC236}">
                <a16:creationId xmlns:a16="http://schemas.microsoft.com/office/drawing/2014/main" id="{D81AC67D-4B36-45D6-9A26-BCE87F01DA1A}"/>
              </a:ext>
            </a:extLst>
          </p:cNvPr>
          <p:cNvSpPr txBox="1"/>
          <p:nvPr/>
        </p:nvSpPr>
        <p:spPr>
          <a:xfrm>
            <a:off x="5960093" y="4993166"/>
            <a:ext cx="2073360" cy="561308"/>
          </a:xfrm>
          <a:prstGeom prst="rect">
            <a:avLst/>
          </a:prstGeom>
          <a:noFill/>
        </p:spPr>
        <p:txBody>
          <a:bodyPr wrap="square" rtlCol="0">
            <a:spAutoFit/>
          </a:bodyPr>
          <a:lstStyle/>
          <a:p>
            <a:pPr algn="ctr">
              <a:lnSpc>
                <a:spcPct val="114000"/>
              </a:lnSpc>
            </a:pPr>
            <a:r>
              <a:rPr lang="en-US" sz="1400" b="1" dirty="0">
                <a:solidFill>
                  <a:schemeClr val="bg1"/>
                </a:solidFill>
                <a:latin typeface="Century Gothic" panose="020B0502020202020204" pitchFamily="34" charset="0"/>
              </a:rPr>
              <a:t>How would you present this data?</a:t>
            </a:r>
            <a:endParaRPr lang="en-GB" sz="1400" b="1" dirty="0">
              <a:solidFill>
                <a:schemeClr val="bg1"/>
              </a:solidFill>
              <a:latin typeface="Century Gothic" panose="020B0502020202020204" pitchFamily="34" charset="0"/>
            </a:endParaRPr>
          </a:p>
        </p:txBody>
      </p:sp>
      <p:sp>
        <p:nvSpPr>
          <p:cNvPr id="31" name="TextBox 30">
            <a:extLst>
              <a:ext uri="{FF2B5EF4-FFF2-40B4-BE49-F238E27FC236}">
                <a16:creationId xmlns:a16="http://schemas.microsoft.com/office/drawing/2014/main" id="{5018DE5B-1EDF-4F0E-84CC-CB235B972972}"/>
              </a:ext>
            </a:extLst>
          </p:cNvPr>
          <p:cNvSpPr txBox="1"/>
          <p:nvPr/>
        </p:nvSpPr>
        <p:spPr>
          <a:xfrm>
            <a:off x="3563021" y="2334834"/>
            <a:ext cx="1495407" cy="806888"/>
          </a:xfrm>
          <a:prstGeom prst="rect">
            <a:avLst/>
          </a:prstGeom>
          <a:noFill/>
        </p:spPr>
        <p:txBody>
          <a:bodyPr wrap="square" rtlCol="0">
            <a:spAutoFit/>
          </a:bodyPr>
          <a:lstStyle/>
          <a:p>
            <a:pPr algn="ctr">
              <a:lnSpc>
                <a:spcPct val="114000"/>
              </a:lnSpc>
            </a:pPr>
            <a:r>
              <a:rPr lang="en-US" sz="1400" b="1" dirty="0">
                <a:solidFill>
                  <a:schemeClr val="bg1"/>
                </a:solidFill>
                <a:latin typeface="Century Gothic" panose="020B0502020202020204" pitchFamily="34" charset="0"/>
              </a:rPr>
              <a:t>What are the implications of this data?</a:t>
            </a:r>
            <a:endParaRPr lang="en-GB" sz="1400" b="1" dirty="0">
              <a:solidFill>
                <a:schemeClr val="bg1"/>
              </a:solidFill>
              <a:latin typeface="Century Gothic" panose="020B0502020202020204" pitchFamily="34" charset="0"/>
            </a:endParaRPr>
          </a:p>
        </p:txBody>
      </p:sp>
      <p:sp>
        <p:nvSpPr>
          <p:cNvPr id="33" name="TextBox 32">
            <a:extLst>
              <a:ext uri="{FF2B5EF4-FFF2-40B4-BE49-F238E27FC236}">
                <a16:creationId xmlns:a16="http://schemas.microsoft.com/office/drawing/2014/main" id="{27BA2C46-CD7C-48F1-AEF7-1E6691500743}"/>
              </a:ext>
            </a:extLst>
          </p:cNvPr>
          <p:cNvSpPr txBox="1"/>
          <p:nvPr/>
        </p:nvSpPr>
        <p:spPr>
          <a:xfrm>
            <a:off x="3503471" y="3848159"/>
            <a:ext cx="1495407" cy="561308"/>
          </a:xfrm>
          <a:prstGeom prst="rect">
            <a:avLst/>
          </a:prstGeom>
          <a:noFill/>
        </p:spPr>
        <p:txBody>
          <a:bodyPr wrap="square" rtlCol="0">
            <a:spAutoFit/>
          </a:bodyPr>
          <a:lstStyle/>
          <a:p>
            <a:pPr algn="ctr">
              <a:lnSpc>
                <a:spcPct val="114000"/>
              </a:lnSpc>
            </a:pPr>
            <a:r>
              <a:rPr lang="en-US" sz="1400" b="1" dirty="0">
                <a:solidFill>
                  <a:schemeClr val="bg1"/>
                </a:solidFill>
                <a:latin typeface="Century Gothic" panose="020B0502020202020204" pitchFamily="34" charset="0"/>
              </a:rPr>
              <a:t>Where is this data from?</a:t>
            </a:r>
            <a:endParaRPr lang="en-GB" sz="1400" b="1" dirty="0">
              <a:solidFill>
                <a:schemeClr val="bg1"/>
              </a:solidFill>
              <a:latin typeface="Century Gothic" panose="020B0502020202020204" pitchFamily="34" charset="0"/>
            </a:endParaRPr>
          </a:p>
        </p:txBody>
      </p:sp>
      <p:sp>
        <p:nvSpPr>
          <p:cNvPr id="35" name="TextBox 34">
            <a:extLst>
              <a:ext uri="{FF2B5EF4-FFF2-40B4-BE49-F238E27FC236}">
                <a16:creationId xmlns:a16="http://schemas.microsoft.com/office/drawing/2014/main" id="{8E397209-345E-4523-BD78-13960AC1EF1F}"/>
              </a:ext>
            </a:extLst>
          </p:cNvPr>
          <p:cNvSpPr txBox="1"/>
          <p:nvPr/>
        </p:nvSpPr>
        <p:spPr>
          <a:xfrm>
            <a:off x="4485162" y="4967132"/>
            <a:ext cx="1495407" cy="806888"/>
          </a:xfrm>
          <a:prstGeom prst="rect">
            <a:avLst/>
          </a:prstGeom>
          <a:noFill/>
        </p:spPr>
        <p:txBody>
          <a:bodyPr wrap="square" rtlCol="0">
            <a:spAutoFit/>
          </a:bodyPr>
          <a:lstStyle/>
          <a:p>
            <a:pPr algn="ctr">
              <a:lnSpc>
                <a:spcPct val="114000"/>
              </a:lnSpc>
            </a:pPr>
            <a:r>
              <a:rPr lang="en-US" sz="1400" b="1" dirty="0">
                <a:solidFill>
                  <a:schemeClr val="bg1"/>
                </a:solidFill>
                <a:latin typeface="Century Gothic" panose="020B0502020202020204" pitchFamily="34" charset="0"/>
              </a:rPr>
              <a:t>What questions are </a:t>
            </a:r>
            <a:r>
              <a:rPr lang="en-US" sz="1400" b="1" i="1" u="sng" dirty="0">
                <a:solidFill>
                  <a:schemeClr val="bg1"/>
                </a:solidFill>
                <a:latin typeface="Century Gothic" panose="020B0502020202020204" pitchFamily="34" charset="0"/>
              </a:rPr>
              <a:t>not</a:t>
            </a:r>
            <a:r>
              <a:rPr lang="en-US" sz="1400" b="1" dirty="0">
                <a:solidFill>
                  <a:schemeClr val="bg1"/>
                </a:solidFill>
                <a:latin typeface="Century Gothic" panose="020B0502020202020204" pitchFamily="34" charset="0"/>
              </a:rPr>
              <a:t> answered?</a:t>
            </a:r>
            <a:endParaRPr lang="en-GB" sz="14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921885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9D0AE-7B10-43A0-9F2B-5B504C005F2F}"/>
              </a:ext>
            </a:extLst>
          </p:cNvPr>
          <p:cNvSpPr>
            <a:spLocks noGrp="1"/>
          </p:cNvSpPr>
          <p:nvPr>
            <p:ph type="title"/>
          </p:nvPr>
        </p:nvSpPr>
        <p:spPr/>
        <p:txBody>
          <a:bodyPr/>
          <a:lstStyle/>
          <a:p>
            <a:r>
              <a:rPr lang="en-GB" b="1" dirty="0"/>
              <a:t>Tutors to Edit: </a:t>
            </a:r>
            <a:r>
              <a:rPr lang="en-GB" dirty="0"/>
              <a:t>Put your data analysis skills to work…</a:t>
            </a:r>
          </a:p>
        </p:txBody>
      </p:sp>
      <p:sp>
        <p:nvSpPr>
          <p:cNvPr id="3" name="Content Placeholder 2">
            <a:extLst>
              <a:ext uri="{FF2B5EF4-FFF2-40B4-BE49-F238E27FC236}">
                <a16:creationId xmlns:a16="http://schemas.microsoft.com/office/drawing/2014/main" id="{A28C5448-7CE6-412E-8F8B-EF3209D4F85E}"/>
              </a:ext>
            </a:extLst>
          </p:cNvPr>
          <p:cNvSpPr>
            <a:spLocks noGrp="1"/>
          </p:cNvSpPr>
          <p:nvPr>
            <p:ph idx="1"/>
          </p:nvPr>
        </p:nvSpPr>
        <p:spPr/>
        <p:txBody>
          <a:bodyPr>
            <a:normAutofit fontScale="85000" lnSpcReduction="20000"/>
          </a:bodyPr>
          <a:lstStyle/>
          <a:p>
            <a:r>
              <a:rPr lang="en-GB" dirty="0">
                <a:highlight>
                  <a:srgbClr val="FFFF00"/>
                </a:highlight>
              </a:rPr>
              <a:t>We recommend some of the following activities:</a:t>
            </a:r>
          </a:p>
          <a:p>
            <a:pPr lvl="1"/>
            <a:r>
              <a:rPr lang="en-GB" dirty="0">
                <a:highlight>
                  <a:srgbClr val="FFFF00"/>
                </a:highlight>
              </a:rPr>
              <a:t>Using a “think aloud” for an image to model how you critically analyse data – this requires you to consider a chart or data set you have asked pupils to investigate and share any thoughts that come into your head that you use to understand the way the data is presented to make your thinking visible, ask pupils to do the same with a different chart/graph and make note of anything they are thinking</a:t>
            </a:r>
          </a:p>
          <a:p>
            <a:pPr lvl="1"/>
            <a:r>
              <a:rPr lang="en-GB" dirty="0">
                <a:highlight>
                  <a:srgbClr val="FFFF00"/>
                </a:highlight>
              </a:rPr>
              <a:t>Ask pupils to use a data visualisation relevant to either the homework or a key tutorial question question and to assess it using the data analysis wheel. (lower challenge</a:t>
            </a:r>
          </a:p>
          <a:p>
            <a:pPr lvl="1"/>
            <a:r>
              <a:rPr lang="en-GB" dirty="0">
                <a:highlight>
                  <a:srgbClr val="FFFF00"/>
                </a:highlight>
              </a:rPr>
              <a:t>You could also pose a question to pupils and ask them to determine the questions from the wheel that are most important to understand their data for this question. (higher challenge)</a:t>
            </a:r>
          </a:p>
          <a:p>
            <a:pPr lvl="1"/>
            <a:endParaRPr lang="en-GB" dirty="0">
              <a:highlight>
                <a:srgbClr val="FFFF00"/>
              </a:highlight>
            </a:endParaRPr>
          </a:p>
          <a:p>
            <a:r>
              <a:rPr lang="en-GB" dirty="0">
                <a:highlight>
                  <a:srgbClr val="FFFF00"/>
                </a:highlight>
              </a:rPr>
              <a:t>The worksheet in their handbooks summarises key information about this skill to support any task or activity you create</a:t>
            </a:r>
          </a:p>
          <a:p>
            <a:endParaRPr lang="en-GB" dirty="0"/>
          </a:p>
        </p:txBody>
      </p:sp>
    </p:spTree>
    <p:extLst>
      <p:ext uri="{BB962C8B-B14F-4D97-AF65-F5344CB8AC3E}">
        <p14:creationId xmlns:p14="http://schemas.microsoft.com/office/powerpoint/2010/main" val="2460982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8286687"/>
      </p:ext>
    </p:extLst>
  </p:cSld>
  <p:clrMapOvr>
    <a:masterClrMapping/>
  </p:clrMapOvr>
</p:sld>
</file>

<file path=ppt/theme/theme1.xml><?xml version="1.0" encoding="utf-8"?>
<a:theme xmlns:a="http://schemas.openxmlformats.org/drawingml/2006/main" name="The Scholars Programme CG">
  <a:themeElements>
    <a:clrScheme name="The Brilliant Club 2">
      <a:dk1>
        <a:sysClr val="windowText" lastClr="000000"/>
      </a:dk1>
      <a:lt1>
        <a:sysClr val="window" lastClr="FFFFFF"/>
      </a:lt1>
      <a:dk2>
        <a:srgbClr val="44546A"/>
      </a:dk2>
      <a:lt2>
        <a:srgbClr val="E7E6E6"/>
      </a:lt2>
      <a:accent1>
        <a:srgbClr val="463278"/>
      </a:accent1>
      <a:accent2>
        <a:srgbClr val="F53764"/>
      </a:accent2>
      <a:accent3>
        <a:srgbClr val="32B996"/>
      </a:accent3>
      <a:accent4>
        <a:srgbClr val="FFF069"/>
      </a:accent4>
      <a:accent5>
        <a:srgbClr val="418CDC"/>
      </a:accent5>
      <a:accent6>
        <a:srgbClr val="FFB95A"/>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 Scholars Programme CG" id="{B8103396-7B5A-4D7A-B33B-8FBFF5420D26}" vid="{C2C1EB27-2F91-47F8-B863-20BE6D9F149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Notes0 xmlns="cfe2d742-c946-47a1-8be0-f95b0ca4b8e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C5E6DC7EEBC624EA95CF7D0F2FD65F1" ma:contentTypeVersion="15" ma:contentTypeDescription="Create a new document." ma:contentTypeScope="" ma:versionID="4bc847351197877f5e7a864090cd843a">
  <xsd:schema xmlns:xsd="http://www.w3.org/2001/XMLSchema" xmlns:xs="http://www.w3.org/2001/XMLSchema" xmlns:p="http://schemas.microsoft.com/office/2006/metadata/properties" xmlns:ns2="0a78171b-79ba-49c9-a65d-fc675f22b952" xmlns:ns3="cfe2d742-c946-47a1-8be0-f95b0ca4b8ea" targetNamespace="http://schemas.microsoft.com/office/2006/metadata/properties" ma:root="true" ma:fieldsID="3d33d4c32dcafe52c7e61559eb58defc" ns2:_="" ns3:_="">
    <xsd:import namespace="0a78171b-79ba-49c9-a65d-fc675f22b952"/>
    <xsd:import namespace="cfe2d742-c946-47a1-8be0-f95b0ca4b8ea"/>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Notes0"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78171b-79ba-49c9-a65d-fc675f22b95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fe2d742-c946-47a1-8be0-f95b0ca4b8ea"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Notes0" ma:index="18" nillable="true" ma:displayName="Notes" ma:description="Word and PDF versions please" ma:format="Dropdown" ma:internalName="Notes0">
      <xsd:simpleType>
        <xsd:restriction base="dms:Text">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6D845C-AB11-43A8-B337-38318256B79D}">
  <ds:schemaRefs>
    <ds:schemaRef ds:uri="http://schemas.microsoft.com/sharepoint/v3/contenttype/forms"/>
  </ds:schemaRefs>
</ds:datastoreItem>
</file>

<file path=customXml/itemProps2.xml><?xml version="1.0" encoding="utf-8"?>
<ds:datastoreItem xmlns:ds="http://schemas.openxmlformats.org/officeDocument/2006/customXml" ds:itemID="{EF81BB72-4196-47EB-B215-A85614323088}">
  <ds:schemaRefs>
    <ds:schemaRef ds:uri="http://purl.org/dc/elements/1.1/"/>
    <ds:schemaRef ds:uri="http://purl.org/dc/terms/"/>
    <ds:schemaRef ds:uri="http://schemas.microsoft.com/office/infopath/2007/PartnerControls"/>
    <ds:schemaRef ds:uri="http://schemas.microsoft.com/office/2006/documentManagement/types"/>
    <ds:schemaRef ds:uri="df3fe01b-edae-45d6-8912-1f7185d01246"/>
    <ds:schemaRef ds:uri="http://www.w3.org/XML/1998/namespace"/>
    <ds:schemaRef ds:uri="http://schemas.microsoft.com/office/2006/metadata/properties"/>
    <ds:schemaRef ds:uri="http://schemas.openxmlformats.org/package/2006/metadata/core-properties"/>
    <ds:schemaRef ds:uri="bde5bf4c-0265-428d-9ecc-96d53041770c"/>
    <ds:schemaRef ds:uri="http://purl.org/dc/dcmitype/"/>
  </ds:schemaRefs>
</ds:datastoreItem>
</file>

<file path=customXml/itemProps3.xml><?xml version="1.0" encoding="utf-8"?>
<ds:datastoreItem xmlns:ds="http://schemas.openxmlformats.org/officeDocument/2006/customXml" ds:itemID="{1EB88AEB-17F9-4AE1-BEFB-7E1D66A1B2D7}"/>
</file>

<file path=docProps/app.xml><?xml version="1.0" encoding="utf-8"?>
<Properties xmlns="http://schemas.openxmlformats.org/officeDocument/2006/extended-properties" xmlns:vt="http://schemas.openxmlformats.org/officeDocument/2006/docPropsVTypes">
  <TotalTime>40</TotalTime>
  <Words>710</Words>
  <Application>Microsoft Office PowerPoint</Application>
  <PresentationFormat>Widescreen</PresentationFormat>
  <Paragraphs>43</Paragraphs>
  <Slides>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Century Gothic</vt:lpstr>
      <vt:lpstr>Segoe UI</vt:lpstr>
      <vt:lpstr>The Scholars Programme CG</vt:lpstr>
      <vt:lpstr>How do we know if we can trust the data?</vt:lpstr>
      <vt:lpstr>PowerPoint Presentation</vt:lpstr>
      <vt:lpstr>Critical data analysis</vt:lpstr>
      <vt:lpstr>PowerPoint Presentation</vt:lpstr>
      <vt:lpstr>Tutors to Edit: Put your data analysis skills to work…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we know if we can trust the data?</dc:title>
  <dc:creator>Amy Simkin</dc:creator>
  <cp:lastModifiedBy>Lauren Mottle</cp:lastModifiedBy>
  <cp:revision>2</cp:revision>
  <dcterms:created xsi:type="dcterms:W3CDTF">2020-06-26T09:43:11Z</dcterms:created>
  <dcterms:modified xsi:type="dcterms:W3CDTF">2020-07-01T07:26:19Z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0x0101006C5E6DC7EEBC624EA95CF7D0F2FD65F1</vt:lpwstr>
  </property>
</Properties>
</file>