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39"/>
  </p:notesMasterIdLst>
  <p:sldIdLst>
    <p:sldId id="258" r:id="rId5"/>
    <p:sldId id="256" r:id="rId6"/>
    <p:sldId id="260" r:id="rId7"/>
    <p:sldId id="273" r:id="rId8"/>
    <p:sldId id="277" r:id="rId9"/>
    <p:sldId id="265" r:id="rId10"/>
    <p:sldId id="264" r:id="rId11"/>
    <p:sldId id="261" r:id="rId12"/>
    <p:sldId id="262" r:id="rId13"/>
    <p:sldId id="269" r:id="rId14"/>
    <p:sldId id="270" r:id="rId15"/>
    <p:sldId id="266" r:id="rId16"/>
    <p:sldId id="267" r:id="rId17"/>
    <p:sldId id="271" r:id="rId18"/>
    <p:sldId id="274" r:id="rId19"/>
    <p:sldId id="276" r:id="rId20"/>
    <p:sldId id="278" r:id="rId21"/>
    <p:sldId id="279" r:id="rId22"/>
    <p:sldId id="280" r:id="rId23"/>
    <p:sldId id="281" r:id="rId24"/>
    <p:sldId id="282" r:id="rId25"/>
    <p:sldId id="283" r:id="rId26"/>
    <p:sldId id="284" r:id="rId27"/>
    <p:sldId id="275" r:id="rId28"/>
    <p:sldId id="288" r:id="rId29"/>
    <p:sldId id="286" r:id="rId30"/>
    <p:sldId id="287" r:id="rId31"/>
    <p:sldId id="289" r:id="rId32"/>
    <p:sldId id="290" r:id="rId33"/>
    <p:sldId id="291" r:id="rId34"/>
    <p:sldId id="292" r:id="rId35"/>
    <p:sldId id="293" r:id="rId36"/>
    <p:sldId id="285" r:id="rId37"/>
    <p:sldId id="259" r:id="rId38"/>
  </p:sldIdLst>
  <p:sldSz cx="9144000" cy="6858000" type="screen4x3"/>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3278"/>
    <a:srgbClr val="F53764"/>
    <a:srgbClr val="32B9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01F532-F874-446B-819B-65DF3BB16A10}" v="2509" dt="2023-03-02T10:55:35.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29" autoAdjust="0"/>
  </p:normalViewPr>
  <p:slideViewPr>
    <p:cSldViewPr snapToGrid="0">
      <p:cViewPr varScale="1">
        <p:scale>
          <a:sx n="44" d="100"/>
          <a:sy n="44" d="100"/>
        </p:scale>
        <p:origin x="4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ie Baker" userId="6ccc10ec-b821-4f67-9626-138f3a2c4aa6" providerId="ADAL" clId="{EE01F532-F874-446B-819B-65DF3BB16A10}"/>
    <pc:docChg chg="undo custSel addSld delSld modSld sldOrd replTag">
      <pc:chgData name="Angie Baker" userId="6ccc10ec-b821-4f67-9626-138f3a2c4aa6" providerId="ADAL" clId="{EE01F532-F874-446B-819B-65DF3BB16A10}" dt="2023-03-02T10:55:35.364" v="7537"/>
      <pc:docMkLst>
        <pc:docMk/>
      </pc:docMkLst>
      <pc:sldChg chg="modSp mod">
        <pc:chgData name="Angie Baker" userId="6ccc10ec-b821-4f67-9626-138f3a2c4aa6" providerId="ADAL" clId="{EE01F532-F874-446B-819B-65DF3BB16A10}" dt="2023-03-02T07:02:27.397" v="894" actId="113"/>
        <pc:sldMkLst>
          <pc:docMk/>
          <pc:sldMk cId="3753032774" sldId="256"/>
        </pc:sldMkLst>
        <pc:spChg chg="mod">
          <ac:chgData name="Angie Baker" userId="6ccc10ec-b821-4f67-9626-138f3a2c4aa6" providerId="ADAL" clId="{EE01F532-F874-446B-819B-65DF3BB16A10}" dt="2023-02-24T13:40:46.171" v="120" actId="14100"/>
          <ac:spMkLst>
            <pc:docMk/>
            <pc:sldMk cId="3753032774" sldId="256"/>
            <ac:spMk id="2" creationId="{976E9FDA-5CCF-9604-8FA1-A9ECDB091AED}"/>
          </ac:spMkLst>
        </pc:spChg>
        <pc:spChg chg="mod">
          <ac:chgData name="Angie Baker" userId="6ccc10ec-b821-4f67-9626-138f3a2c4aa6" providerId="ADAL" clId="{EE01F532-F874-446B-819B-65DF3BB16A10}" dt="2023-03-02T07:02:27.397" v="894" actId="113"/>
          <ac:spMkLst>
            <pc:docMk/>
            <pc:sldMk cId="3753032774" sldId="256"/>
            <ac:spMk id="8" creationId="{50839C80-D35A-8FCA-86EB-0F3415C19921}"/>
          </ac:spMkLst>
        </pc:spChg>
      </pc:sldChg>
      <pc:sldChg chg="addSp modSp mod modNotesTx">
        <pc:chgData name="Angie Baker" userId="6ccc10ec-b821-4f67-9626-138f3a2c4aa6" providerId="ADAL" clId="{EE01F532-F874-446B-819B-65DF3BB16A10}" dt="2023-03-02T07:12:17.014" v="1189" actId="20577"/>
        <pc:sldMkLst>
          <pc:docMk/>
          <pc:sldMk cId="263266399" sldId="258"/>
        </pc:sldMkLst>
        <pc:spChg chg="mod">
          <ac:chgData name="Angie Baker" userId="6ccc10ec-b821-4f67-9626-138f3a2c4aa6" providerId="ADAL" clId="{EE01F532-F874-446B-819B-65DF3BB16A10}" dt="2023-03-02T07:10:40.938" v="1036" actId="1076"/>
          <ac:spMkLst>
            <pc:docMk/>
            <pc:sldMk cId="263266399" sldId="258"/>
            <ac:spMk id="3" creationId="{EEA20873-A8CF-4C68-97FA-7F167B90AEA7}"/>
          </ac:spMkLst>
        </pc:spChg>
        <pc:spChg chg="add mod">
          <ac:chgData name="Angie Baker" userId="6ccc10ec-b821-4f67-9626-138f3a2c4aa6" providerId="ADAL" clId="{EE01F532-F874-446B-819B-65DF3BB16A10}" dt="2023-03-02T07:11:55.698" v="1148" actId="20577"/>
          <ac:spMkLst>
            <pc:docMk/>
            <pc:sldMk cId="263266399" sldId="258"/>
            <ac:spMk id="4" creationId="{F3606BDF-565C-4CD3-4BEA-F7A75449FA56}"/>
          </ac:spMkLst>
        </pc:spChg>
      </pc:sldChg>
      <pc:sldChg chg="addSp modSp new mod modNotesTx">
        <pc:chgData name="Angie Baker" userId="6ccc10ec-b821-4f67-9626-138f3a2c4aa6" providerId="ADAL" clId="{EE01F532-F874-446B-819B-65DF3BB16A10}" dt="2023-03-02T07:03:33.865" v="932" actId="20577"/>
        <pc:sldMkLst>
          <pc:docMk/>
          <pc:sldMk cId="267748608" sldId="260"/>
        </pc:sldMkLst>
        <pc:spChg chg="mod">
          <ac:chgData name="Angie Baker" userId="6ccc10ec-b821-4f67-9626-138f3a2c4aa6" providerId="ADAL" clId="{EE01F532-F874-446B-819B-65DF3BB16A10}" dt="2023-03-02T07:02:35.242" v="900" actId="20577"/>
          <ac:spMkLst>
            <pc:docMk/>
            <pc:sldMk cId="267748608" sldId="260"/>
            <ac:spMk id="2" creationId="{67F5D440-B621-4BB3-F8BF-9576B544BFAD}"/>
          </ac:spMkLst>
        </pc:spChg>
        <pc:graphicFrameChg chg="add mod modGraphic">
          <ac:chgData name="Angie Baker" userId="6ccc10ec-b821-4f67-9626-138f3a2c4aa6" providerId="ADAL" clId="{EE01F532-F874-446B-819B-65DF3BB16A10}" dt="2023-02-24T13:46:24.633" v="374" actId="20577"/>
          <ac:graphicFrameMkLst>
            <pc:docMk/>
            <pc:sldMk cId="267748608" sldId="260"/>
            <ac:graphicFrameMk id="3" creationId="{F5122513-2328-411F-B186-9279365F0086}"/>
          </ac:graphicFrameMkLst>
        </pc:graphicFrameChg>
      </pc:sldChg>
      <pc:sldChg chg="add del">
        <pc:chgData name="Angie Baker" userId="6ccc10ec-b821-4f67-9626-138f3a2c4aa6" providerId="ADAL" clId="{EE01F532-F874-446B-819B-65DF3BB16A10}" dt="2023-02-24T13:42:38.728" v="122" actId="2890"/>
        <pc:sldMkLst>
          <pc:docMk/>
          <pc:sldMk cId="2582545989" sldId="260"/>
        </pc:sldMkLst>
      </pc:sldChg>
      <pc:sldChg chg="addSp delSp modSp new mod modAnim">
        <pc:chgData name="Angie Baker" userId="6ccc10ec-b821-4f67-9626-138f3a2c4aa6" providerId="ADAL" clId="{EE01F532-F874-446B-819B-65DF3BB16A10}" dt="2023-03-02T09:05:13.211" v="2902" actId="1076"/>
        <pc:sldMkLst>
          <pc:docMk/>
          <pc:sldMk cId="3700861205" sldId="261"/>
        </pc:sldMkLst>
        <pc:spChg chg="mod">
          <ac:chgData name="Angie Baker" userId="6ccc10ec-b821-4f67-9626-138f3a2c4aa6" providerId="ADAL" clId="{EE01F532-F874-446B-819B-65DF3BB16A10}" dt="2023-03-02T09:05:13.211" v="2902" actId="1076"/>
          <ac:spMkLst>
            <pc:docMk/>
            <pc:sldMk cId="3700861205" sldId="261"/>
            <ac:spMk id="2" creationId="{0C7744F1-F2C7-1A32-AF59-D8D1894F96BD}"/>
          </ac:spMkLst>
        </pc:spChg>
        <pc:spChg chg="del">
          <ac:chgData name="Angie Baker" userId="6ccc10ec-b821-4f67-9626-138f3a2c4aa6" providerId="ADAL" clId="{EE01F532-F874-446B-819B-65DF3BB16A10}" dt="2023-02-24T13:49:40.997" v="479" actId="478"/>
          <ac:spMkLst>
            <pc:docMk/>
            <pc:sldMk cId="3700861205" sldId="261"/>
            <ac:spMk id="3" creationId="{64F1B256-A22B-47C4-2CD7-52BCB2F12D0D}"/>
          </ac:spMkLst>
        </pc:spChg>
        <pc:spChg chg="add mod">
          <ac:chgData name="Angie Baker" userId="6ccc10ec-b821-4f67-9626-138f3a2c4aa6" providerId="ADAL" clId="{EE01F532-F874-446B-819B-65DF3BB16A10}" dt="2023-03-02T07:13:55.288" v="1249" actId="164"/>
          <ac:spMkLst>
            <pc:docMk/>
            <pc:sldMk cId="3700861205" sldId="261"/>
            <ac:spMk id="6" creationId="{6701CBE9-FF23-83F6-7387-2D2BE2EF8AE4}"/>
          </ac:spMkLst>
        </pc:spChg>
        <pc:spChg chg="mod">
          <ac:chgData name="Angie Baker" userId="6ccc10ec-b821-4f67-9626-138f3a2c4aa6" providerId="ADAL" clId="{EE01F532-F874-446B-819B-65DF3BB16A10}" dt="2023-03-02T07:39:51.228" v="2299"/>
          <ac:spMkLst>
            <pc:docMk/>
            <pc:sldMk cId="3700861205" sldId="261"/>
            <ac:spMk id="7" creationId="{53AA0EEE-B3E3-7C67-112C-8AD47B9A62EA}"/>
          </ac:spMkLst>
        </pc:spChg>
        <pc:spChg chg="add del">
          <ac:chgData name="Angie Baker" userId="6ccc10ec-b821-4f67-9626-138f3a2c4aa6" providerId="ADAL" clId="{EE01F532-F874-446B-819B-65DF3BB16A10}" dt="2023-02-28T10:04:33.394" v="823" actId="478"/>
          <ac:spMkLst>
            <pc:docMk/>
            <pc:sldMk cId="3700861205" sldId="261"/>
            <ac:spMk id="7" creationId="{959042EA-D82D-170C-AA18-F2010E0A329F}"/>
          </ac:spMkLst>
        </pc:spChg>
        <pc:spChg chg="add mod ord">
          <ac:chgData name="Angie Baker" userId="6ccc10ec-b821-4f67-9626-138f3a2c4aa6" providerId="ADAL" clId="{EE01F532-F874-446B-819B-65DF3BB16A10}" dt="2023-03-02T07:13:55.288" v="1249" actId="164"/>
          <ac:spMkLst>
            <pc:docMk/>
            <pc:sldMk cId="3700861205" sldId="261"/>
            <ac:spMk id="8" creationId="{FA21C817-F5C9-3B1E-2C1E-61E58A0FC4E9}"/>
          </ac:spMkLst>
        </pc:spChg>
        <pc:spChg chg="add mod ord">
          <ac:chgData name="Angie Baker" userId="6ccc10ec-b821-4f67-9626-138f3a2c4aa6" providerId="ADAL" clId="{EE01F532-F874-446B-819B-65DF3BB16A10}" dt="2023-03-02T07:40:58.165" v="2310" actId="164"/>
          <ac:spMkLst>
            <pc:docMk/>
            <pc:sldMk cId="3700861205" sldId="261"/>
            <ac:spMk id="9" creationId="{7FD252D3-9FB5-0CDB-717A-E141DD10BE52}"/>
          </ac:spMkLst>
        </pc:spChg>
        <pc:spChg chg="add mod ord">
          <ac:chgData name="Angie Baker" userId="6ccc10ec-b821-4f67-9626-138f3a2c4aa6" providerId="ADAL" clId="{EE01F532-F874-446B-819B-65DF3BB16A10}" dt="2023-03-02T07:40:58.165" v="2310" actId="164"/>
          <ac:spMkLst>
            <pc:docMk/>
            <pc:sldMk cId="3700861205" sldId="261"/>
            <ac:spMk id="10" creationId="{DD46B415-0651-9EE3-9EC7-4A503979AAC3}"/>
          </ac:spMkLst>
        </pc:spChg>
        <pc:spChg chg="mod">
          <ac:chgData name="Angie Baker" userId="6ccc10ec-b821-4f67-9626-138f3a2c4aa6" providerId="ADAL" clId="{EE01F532-F874-446B-819B-65DF3BB16A10}" dt="2023-03-02T07:39:51.228" v="2299"/>
          <ac:spMkLst>
            <pc:docMk/>
            <pc:sldMk cId="3700861205" sldId="261"/>
            <ac:spMk id="11" creationId="{CB9B0A77-5B70-2E7F-ABC0-3B339265A1B3}"/>
          </ac:spMkLst>
        </pc:spChg>
        <pc:spChg chg="mod">
          <ac:chgData name="Angie Baker" userId="6ccc10ec-b821-4f67-9626-138f3a2c4aa6" providerId="ADAL" clId="{EE01F532-F874-446B-819B-65DF3BB16A10}" dt="2023-03-02T07:40:13.516" v="2303"/>
          <ac:spMkLst>
            <pc:docMk/>
            <pc:sldMk cId="3700861205" sldId="261"/>
            <ac:spMk id="15" creationId="{BC5B822B-A70B-B6A5-0BDB-C0A1B4CA72EF}"/>
          </ac:spMkLst>
        </pc:spChg>
        <pc:spChg chg="mod">
          <ac:chgData name="Angie Baker" userId="6ccc10ec-b821-4f67-9626-138f3a2c4aa6" providerId="ADAL" clId="{EE01F532-F874-446B-819B-65DF3BB16A10}" dt="2023-03-02T07:40:13.516" v="2303"/>
          <ac:spMkLst>
            <pc:docMk/>
            <pc:sldMk cId="3700861205" sldId="261"/>
            <ac:spMk id="16" creationId="{F9988F44-F997-CC88-B36F-ADA37C6EB0FE}"/>
          </ac:spMkLst>
        </pc:spChg>
        <pc:spChg chg="mod">
          <ac:chgData name="Angie Baker" userId="6ccc10ec-b821-4f67-9626-138f3a2c4aa6" providerId="ADAL" clId="{EE01F532-F874-446B-819B-65DF3BB16A10}" dt="2023-03-02T07:40:21.145" v="2305"/>
          <ac:spMkLst>
            <pc:docMk/>
            <pc:sldMk cId="3700861205" sldId="261"/>
            <ac:spMk id="18" creationId="{BB0F928B-C640-B577-994B-484BC77D1F88}"/>
          </ac:spMkLst>
        </pc:spChg>
        <pc:spChg chg="mod">
          <ac:chgData name="Angie Baker" userId="6ccc10ec-b821-4f67-9626-138f3a2c4aa6" providerId="ADAL" clId="{EE01F532-F874-446B-819B-65DF3BB16A10}" dt="2023-03-02T07:40:21.145" v="2305"/>
          <ac:spMkLst>
            <pc:docMk/>
            <pc:sldMk cId="3700861205" sldId="261"/>
            <ac:spMk id="19" creationId="{51990B4B-CBE3-76C6-5F7E-F95A9EE8D45B}"/>
          </ac:spMkLst>
        </pc:spChg>
        <pc:spChg chg="mod">
          <ac:chgData name="Angie Baker" userId="6ccc10ec-b821-4f67-9626-138f3a2c4aa6" providerId="ADAL" clId="{EE01F532-F874-446B-819B-65DF3BB16A10}" dt="2023-03-02T07:45:43.158" v="2399"/>
          <ac:spMkLst>
            <pc:docMk/>
            <pc:sldMk cId="3700861205" sldId="261"/>
            <ac:spMk id="25" creationId="{0B15E41A-4B5D-3115-AAC6-3A476405E6B6}"/>
          </ac:spMkLst>
        </pc:spChg>
        <pc:spChg chg="mod">
          <ac:chgData name="Angie Baker" userId="6ccc10ec-b821-4f67-9626-138f3a2c4aa6" providerId="ADAL" clId="{EE01F532-F874-446B-819B-65DF3BB16A10}" dt="2023-03-02T07:45:43.158" v="2399"/>
          <ac:spMkLst>
            <pc:docMk/>
            <pc:sldMk cId="3700861205" sldId="261"/>
            <ac:spMk id="26" creationId="{3051F8A8-F5AE-DF32-95D8-7EE999A98854}"/>
          </ac:spMkLst>
        </pc:spChg>
        <pc:grpChg chg="add mod">
          <ac:chgData name="Angie Baker" userId="6ccc10ec-b821-4f67-9626-138f3a2c4aa6" providerId="ADAL" clId="{EE01F532-F874-446B-819B-65DF3BB16A10}" dt="2023-03-02T07:13:55.288" v="1249" actId="164"/>
          <ac:grpSpMkLst>
            <pc:docMk/>
            <pc:sldMk cId="3700861205" sldId="261"/>
            <ac:grpSpMk id="3" creationId="{5A6C83CD-8583-098D-ADDD-1C911CC3D26B}"/>
          </ac:grpSpMkLst>
        </pc:grpChg>
        <pc:grpChg chg="add del mod">
          <ac:chgData name="Angie Baker" userId="6ccc10ec-b821-4f67-9626-138f3a2c4aa6" providerId="ADAL" clId="{EE01F532-F874-446B-819B-65DF3BB16A10}" dt="2023-03-02T07:39:53.256" v="2300"/>
          <ac:grpSpMkLst>
            <pc:docMk/>
            <pc:sldMk cId="3700861205" sldId="261"/>
            <ac:grpSpMk id="4" creationId="{12B4FB5F-9511-18A0-2429-8D02593EF023}"/>
          </ac:grpSpMkLst>
        </pc:grpChg>
        <pc:grpChg chg="add mod">
          <ac:chgData name="Angie Baker" userId="6ccc10ec-b821-4f67-9626-138f3a2c4aa6" providerId="ADAL" clId="{EE01F532-F874-446B-819B-65DF3BB16A10}" dt="2023-03-02T07:40:16.262" v="2304" actId="1076"/>
          <ac:grpSpMkLst>
            <pc:docMk/>
            <pc:sldMk cId="3700861205" sldId="261"/>
            <ac:grpSpMk id="12" creationId="{6293E44E-6D89-172F-F0E6-DDB6BBA9646E}"/>
          </ac:grpSpMkLst>
        </pc:grpChg>
        <pc:grpChg chg="mod">
          <ac:chgData name="Angie Baker" userId="6ccc10ec-b821-4f67-9626-138f3a2c4aa6" providerId="ADAL" clId="{EE01F532-F874-446B-819B-65DF3BB16A10}" dt="2023-03-02T07:40:13.516" v="2303"/>
          <ac:grpSpMkLst>
            <pc:docMk/>
            <pc:sldMk cId="3700861205" sldId="261"/>
            <ac:grpSpMk id="13" creationId="{F3FD0BB3-856E-AFCC-1636-22E5C2E1FF33}"/>
          </ac:grpSpMkLst>
        </pc:grpChg>
        <pc:grpChg chg="add mod">
          <ac:chgData name="Angie Baker" userId="6ccc10ec-b821-4f67-9626-138f3a2c4aa6" providerId="ADAL" clId="{EE01F532-F874-446B-819B-65DF3BB16A10}" dt="2023-03-02T07:41:16.610" v="2313" actId="1076"/>
          <ac:grpSpMkLst>
            <pc:docMk/>
            <pc:sldMk cId="3700861205" sldId="261"/>
            <ac:grpSpMk id="17" creationId="{FF2C515D-ACE6-F11C-9A21-A637CFAA2004}"/>
          </ac:grpSpMkLst>
        </pc:grpChg>
        <pc:grpChg chg="add mod">
          <ac:chgData name="Angie Baker" userId="6ccc10ec-b821-4f67-9626-138f3a2c4aa6" providerId="ADAL" clId="{EE01F532-F874-446B-819B-65DF3BB16A10}" dt="2023-03-02T07:40:58.165" v="2310" actId="164"/>
          <ac:grpSpMkLst>
            <pc:docMk/>
            <pc:sldMk cId="3700861205" sldId="261"/>
            <ac:grpSpMk id="21" creationId="{4B1C9719-2F62-A0C4-A7ED-0587EB45AD52}"/>
          </ac:grpSpMkLst>
        </pc:grpChg>
        <pc:grpChg chg="add mod">
          <ac:chgData name="Angie Baker" userId="6ccc10ec-b821-4f67-9626-138f3a2c4aa6" providerId="ADAL" clId="{EE01F532-F874-446B-819B-65DF3BB16A10}" dt="2023-03-02T07:50:42.181" v="2577" actId="1076"/>
          <ac:grpSpMkLst>
            <pc:docMk/>
            <pc:sldMk cId="3700861205" sldId="261"/>
            <ac:grpSpMk id="22" creationId="{9CD4A409-01D8-9C07-FB73-F1CEA4EDD8FB}"/>
          </ac:grpSpMkLst>
        </pc:grpChg>
        <pc:grpChg chg="mod">
          <ac:chgData name="Angie Baker" userId="6ccc10ec-b821-4f67-9626-138f3a2c4aa6" providerId="ADAL" clId="{EE01F532-F874-446B-819B-65DF3BB16A10}" dt="2023-03-02T07:45:43.158" v="2399"/>
          <ac:grpSpMkLst>
            <pc:docMk/>
            <pc:sldMk cId="3700861205" sldId="261"/>
            <ac:grpSpMk id="23" creationId="{56722E76-9138-86B4-D389-137953462107}"/>
          </ac:grpSpMkLst>
        </pc:grpChg>
        <pc:picChg chg="add mod">
          <ac:chgData name="Angie Baker" userId="6ccc10ec-b821-4f67-9626-138f3a2c4aa6" providerId="ADAL" clId="{EE01F532-F874-446B-819B-65DF3BB16A10}" dt="2023-03-02T07:13:55.288" v="1249" actId="164"/>
          <ac:picMkLst>
            <pc:docMk/>
            <pc:sldMk cId="3700861205" sldId="261"/>
            <ac:picMk id="5" creationId="{B67EC58A-B204-74BB-11A2-7DCC549017F4}"/>
          </ac:picMkLst>
        </pc:picChg>
        <pc:picChg chg="mod">
          <ac:chgData name="Angie Baker" userId="6ccc10ec-b821-4f67-9626-138f3a2c4aa6" providerId="ADAL" clId="{EE01F532-F874-446B-819B-65DF3BB16A10}" dt="2023-03-02T07:40:13.516" v="2303"/>
          <ac:picMkLst>
            <pc:docMk/>
            <pc:sldMk cId="3700861205" sldId="261"/>
            <ac:picMk id="14" creationId="{EF408277-0207-FF73-36D8-03D6344C0E0E}"/>
          </ac:picMkLst>
        </pc:picChg>
        <pc:picChg chg="mod">
          <ac:chgData name="Angie Baker" userId="6ccc10ec-b821-4f67-9626-138f3a2c4aa6" providerId="ADAL" clId="{EE01F532-F874-446B-819B-65DF3BB16A10}" dt="2023-03-02T07:40:21.145" v="2305"/>
          <ac:picMkLst>
            <pc:docMk/>
            <pc:sldMk cId="3700861205" sldId="261"/>
            <ac:picMk id="20" creationId="{48D479C9-0CC4-C095-691A-C274AFD913D4}"/>
          </ac:picMkLst>
        </pc:picChg>
        <pc:picChg chg="mod">
          <ac:chgData name="Angie Baker" userId="6ccc10ec-b821-4f67-9626-138f3a2c4aa6" providerId="ADAL" clId="{EE01F532-F874-446B-819B-65DF3BB16A10}" dt="2023-03-02T07:45:43.158" v="2399"/>
          <ac:picMkLst>
            <pc:docMk/>
            <pc:sldMk cId="3700861205" sldId="261"/>
            <ac:picMk id="24" creationId="{8F5FE578-7EDF-A94E-E2A7-3A800BF6F17F}"/>
          </ac:picMkLst>
        </pc:picChg>
        <pc:picChg chg="add mod">
          <ac:chgData name="Angie Baker" userId="6ccc10ec-b821-4f67-9626-138f3a2c4aa6" providerId="ADAL" clId="{EE01F532-F874-446B-819B-65DF3BB16A10}" dt="2023-03-02T07:40:58.165" v="2310" actId="164"/>
          <ac:picMkLst>
            <pc:docMk/>
            <pc:sldMk cId="3700861205" sldId="261"/>
            <ac:picMk id="1026" creationId="{D4C31233-B980-9D17-8C61-B0A258ACC870}"/>
          </ac:picMkLst>
        </pc:picChg>
      </pc:sldChg>
      <pc:sldChg chg="addSp delSp modSp new mod">
        <pc:chgData name="Angie Baker" userId="6ccc10ec-b821-4f67-9626-138f3a2c4aa6" providerId="ADAL" clId="{EE01F532-F874-446B-819B-65DF3BB16A10}" dt="2023-03-02T07:50:19.572" v="2570" actId="478"/>
        <pc:sldMkLst>
          <pc:docMk/>
          <pc:sldMk cId="3755432284" sldId="262"/>
        </pc:sldMkLst>
        <pc:spChg chg="del mod">
          <ac:chgData name="Angie Baker" userId="6ccc10ec-b821-4f67-9626-138f3a2c4aa6" providerId="ADAL" clId="{EE01F532-F874-446B-819B-65DF3BB16A10}" dt="2023-03-02T07:50:14.841" v="2569" actId="478"/>
          <ac:spMkLst>
            <pc:docMk/>
            <pc:sldMk cId="3755432284" sldId="262"/>
            <ac:spMk id="2" creationId="{D7090879-3F09-F71A-DB99-E95DA4098D7D}"/>
          </ac:spMkLst>
        </pc:spChg>
        <pc:spChg chg="del">
          <ac:chgData name="Angie Baker" userId="6ccc10ec-b821-4f67-9626-138f3a2c4aa6" providerId="ADAL" clId="{EE01F532-F874-446B-819B-65DF3BB16A10}" dt="2023-02-24T13:56:48.542" v="497" actId="478"/>
          <ac:spMkLst>
            <pc:docMk/>
            <pc:sldMk cId="3755432284" sldId="262"/>
            <ac:spMk id="3" creationId="{E064C67F-284D-B4A2-5061-CE6940776009}"/>
          </ac:spMkLst>
        </pc:spChg>
        <pc:spChg chg="add mod">
          <ac:chgData name="Angie Baker" userId="6ccc10ec-b821-4f67-9626-138f3a2c4aa6" providerId="ADAL" clId="{EE01F532-F874-446B-819B-65DF3BB16A10}" dt="2023-03-02T07:14:17.007" v="1255" actId="14100"/>
          <ac:spMkLst>
            <pc:docMk/>
            <pc:sldMk cId="3755432284" sldId="262"/>
            <ac:spMk id="4" creationId="{3A21A96B-9C73-B8C4-7ACC-03B5D96F3E26}"/>
          </ac:spMkLst>
        </pc:spChg>
        <pc:spChg chg="mod">
          <ac:chgData name="Angie Baker" userId="6ccc10ec-b821-4f67-9626-138f3a2c4aa6" providerId="ADAL" clId="{EE01F532-F874-446B-819B-65DF3BB16A10}" dt="2023-03-02T07:13:58.211" v="1250"/>
          <ac:spMkLst>
            <pc:docMk/>
            <pc:sldMk cId="3755432284" sldId="262"/>
            <ac:spMk id="5" creationId="{B3E2706F-2DA4-5DFE-EEB4-818EA3B7FC60}"/>
          </ac:spMkLst>
        </pc:spChg>
        <pc:spChg chg="mod">
          <ac:chgData name="Angie Baker" userId="6ccc10ec-b821-4f67-9626-138f3a2c4aa6" providerId="ADAL" clId="{EE01F532-F874-446B-819B-65DF3BB16A10}" dt="2023-03-02T07:13:58.211" v="1250"/>
          <ac:spMkLst>
            <pc:docMk/>
            <pc:sldMk cId="3755432284" sldId="262"/>
            <ac:spMk id="7" creationId="{11DE7600-C86D-D90A-C698-6214D47F0C67}"/>
          </ac:spMkLst>
        </pc:spChg>
        <pc:spChg chg="add del mod">
          <ac:chgData name="Angie Baker" userId="6ccc10ec-b821-4f67-9626-138f3a2c4aa6" providerId="ADAL" clId="{EE01F532-F874-446B-819B-65DF3BB16A10}" dt="2023-03-02T07:50:19.572" v="2570" actId="478"/>
          <ac:spMkLst>
            <pc:docMk/>
            <pc:sldMk cId="3755432284" sldId="262"/>
            <ac:spMk id="9" creationId="{21187F4B-5BA7-A9BC-31FA-AF4612A44635}"/>
          </ac:spMkLst>
        </pc:spChg>
        <pc:grpChg chg="add mod">
          <ac:chgData name="Angie Baker" userId="6ccc10ec-b821-4f67-9626-138f3a2c4aa6" providerId="ADAL" clId="{EE01F532-F874-446B-819B-65DF3BB16A10}" dt="2023-03-02T07:14:01.668" v="1251" actId="1076"/>
          <ac:grpSpMkLst>
            <pc:docMk/>
            <pc:sldMk cId="3755432284" sldId="262"/>
            <ac:grpSpMk id="3" creationId="{686F39F3-E957-4371-F544-21CDC6796262}"/>
          </ac:grpSpMkLst>
        </pc:grpChg>
        <pc:picChg chg="mod">
          <ac:chgData name="Angie Baker" userId="6ccc10ec-b821-4f67-9626-138f3a2c4aa6" providerId="ADAL" clId="{EE01F532-F874-446B-819B-65DF3BB16A10}" dt="2023-03-02T07:13:58.211" v="1250"/>
          <ac:picMkLst>
            <pc:docMk/>
            <pc:sldMk cId="3755432284" sldId="262"/>
            <ac:picMk id="6" creationId="{43CAB866-AD91-7C84-2411-AEBD6924DA14}"/>
          </ac:picMkLst>
        </pc:picChg>
      </pc:sldChg>
      <pc:sldChg chg="modSp new del mod">
        <pc:chgData name="Angie Baker" userId="6ccc10ec-b821-4f67-9626-138f3a2c4aa6" providerId="ADAL" clId="{EE01F532-F874-446B-819B-65DF3BB16A10}" dt="2023-03-02T07:12:51.151" v="1248" actId="47"/>
        <pc:sldMkLst>
          <pc:docMk/>
          <pc:sldMk cId="341663349" sldId="263"/>
        </pc:sldMkLst>
        <pc:spChg chg="mod">
          <ac:chgData name="Angie Baker" userId="6ccc10ec-b821-4f67-9626-138f3a2c4aa6" providerId="ADAL" clId="{EE01F532-F874-446B-819B-65DF3BB16A10}" dt="2023-03-02T07:09:08.904" v="961" actId="20577"/>
          <ac:spMkLst>
            <pc:docMk/>
            <pc:sldMk cId="341663349" sldId="263"/>
            <ac:spMk id="2" creationId="{6FD60ADD-14ED-7A09-49D6-30ED020C0106}"/>
          </ac:spMkLst>
        </pc:spChg>
      </pc:sldChg>
      <pc:sldChg chg="addSp modSp add mod setBg replTag modNotesTx">
        <pc:chgData name="Angie Baker" userId="6ccc10ec-b821-4f67-9626-138f3a2c4aa6" providerId="ADAL" clId="{EE01F532-F874-446B-819B-65DF3BB16A10}" dt="2023-03-02T07:12:46.962" v="1247"/>
        <pc:sldMkLst>
          <pc:docMk/>
          <pc:sldMk cId="1120352097" sldId="264"/>
        </pc:sldMkLst>
        <pc:spChg chg="add mod replST">
          <ac:chgData name="Angie Baker" userId="6ccc10ec-b821-4f67-9626-138f3a2c4aa6" providerId="ADAL" clId="{EE01F532-F874-446B-819B-65DF3BB16A10}" dt="2023-03-02T07:09:43.903" v="986"/>
          <ac:spMkLst>
            <pc:docMk/>
            <pc:sldMk cId="1120352097" sldId="264"/>
            <ac:spMk id="6" creationId="{F1CE575B-511F-857B-4A30-DEE483EA69CE}"/>
          </ac:spMkLst>
        </pc:spChg>
        <pc:spChg chg="add mod replST">
          <ac:chgData name="Angie Baker" userId="6ccc10ec-b821-4f67-9626-138f3a2c4aa6" providerId="ADAL" clId="{EE01F532-F874-446B-819B-65DF3BB16A10}" dt="2023-03-02T07:09:43.925" v="996"/>
          <ac:spMkLst>
            <pc:docMk/>
            <pc:sldMk cId="1120352097" sldId="264"/>
            <ac:spMk id="7" creationId="{E9D83BCC-A25B-8741-8052-EE6FCB453069}"/>
          </ac:spMkLst>
        </pc:spChg>
        <pc:picChg chg="add mod replST">
          <ac:chgData name="Angie Baker" userId="6ccc10ec-b821-4f67-9626-138f3a2c4aa6" providerId="ADAL" clId="{EE01F532-F874-446B-819B-65DF3BB16A10}" dt="2023-03-02T07:09:43.755" v="973"/>
          <ac:picMkLst>
            <pc:docMk/>
            <pc:sldMk cId="1120352097" sldId="264"/>
            <ac:picMk id="3" creationId="{88DFB55D-3B26-A916-DCBA-1B747039154D}"/>
          </ac:picMkLst>
        </pc:picChg>
        <pc:picChg chg="add mod replST">
          <ac:chgData name="Angie Baker" userId="6ccc10ec-b821-4f67-9626-138f3a2c4aa6" providerId="ADAL" clId="{EE01F532-F874-446B-819B-65DF3BB16A10}" dt="2023-03-02T07:09:43.866" v="977"/>
          <ac:picMkLst>
            <pc:docMk/>
            <pc:sldMk cId="1120352097" sldId="264"/>
            <ac:picMk id="5" creationId="{3480FBDE-0A27-AC54-C99C-3AFCD7F5C0FA}"/>
          </ac:picMkLst>
        </pc:picChg>
      </pc:sldChg>
      <pc:sldChg chg="addSp modSp add mod setBg replTag modNotesTx">
        <pc:chgData name="Angie Baker" userId="6ccc10ec-b821-4f67-9626-138f3a2c4aa6" providerId="ADAL" clId="{EE01F532-F874-446B-819B-65DF3BB16A10}" dt="2023-03-02T07:12:42.084" v="1246" actId="20577"/>
        <pc:sldMkLst>
          <pc:docMk/>
          <pc:sldMk cId="187639847" sldId="265"/>
        </pc:sldMkLst>
        <pc:spChg chg="add mod replST">
          <ac:chgData name="Angie Baker" userId="6ccc10ec-b821-4f67-9626-138f3a2c4aa6" providerId="ADAL" clId="{EE01F532-F874-446B-819B-65DF3BB16A10}" dt="2023-03-02T07:10:18.224" v="1021"/>
          <ac:spMkLst>
            <pc:docMk/>
            <pc:sldMk cId="187639847" sldId="265"/>
            <ac:spMk id="6" creationId="{94FAE7A3-2E40-B7F8-0B49-6B95FAA931D7}"/>
          </ac:spMkLst>
        </pc:spChg>
        <pc:spChg chg="add mod replST">
          <ac:chgData name="Angie Baker" userId="6ccc10ec-b821-4f67-9626-138f3a2c4aa6" providerId="ADAL" clId="{EE01F532-F874-446B-819B-65DF3BB16A10}" dt="2023-03-02T07:10:18.247" v="1031"/>
          <ac:spMkLst>
            <pc:docMk/>
            <pc:sldMk cId="187639847" sldId="265"/>
            <ac:spMk id="7" creationId="{CD2EA251-907B-E4D5-DF04-6C5878753101}"/>
          </ac:spMkLst>
        </pc:spChg>
        <pc:picChg chg="add mod replST">
          <ac:chgData name="Angie Baker" userId="6ccc10ec-b821-4f67-9626-138f3a2c4aa6" providerId="ADAL" clId="{EE01F532-F874-446B-819B-65DF3BB16A10}" dt="2023-03-02T07:10:18.126" v="1008"/>
          <ac:picMkLst>
            <pc:docMk/>
            <pc:sldMk cId="187639847" sldId="265"/>
            <ac:picMk id="3" creationId="{5E4D03DD-9B39-E792-93F5-5CB3DD986ADB}"/>
          </ac:picMkLst>
        </pc:picChg>
        <pc:picChg chg="add mod replST">
          <ac:chgData name="Angie Baker" userId="6ccc10ec-b821-4f67-9626-138f3a2c4aa6" providerId="ADAL" clId="{EE01F532-F874-446B-819B-65DF3BB16A10}" dt="2023-03-02T07:10:18.196" v="1012"/>
          <ac:picMkLst>
            <pc:docMk/>
            <pc:sldMk cId="187639847" sldId="265"/>
            <ac:picMk id="5" creationId="{77B3E434-F6FD-38F8-EBA3-34A64318F753}"/>
          </ac:picMkLst>
        </pc:picChg>
      </pc:sldChg>
      <pc:sldChg chg="addSp delSp modSp add mod modAnim">
        <pc:chgData name="Angie Baker" userId="6ccc10ec-b821-4f67-9626-138f3a2c4aa6" providerId="ADAL" clId="{EE01F532-F874-446B-819B-65DF3BB16A10}" dt="2023-03-02T07:27:24.914" v="1962"/>
        <pc:sldMkLst>
          <pc:docMk/>
          <pc:sldMk cId="88970972" sldId="266"/>
        </pc:sldMkLst>
        <pc:spChg chg="del mod">
          <ac:chgData name="Angie Baker" userId="6ccc10ec-b821-4f67-9626-138f3a2c4aa6" providerId="ADAL" clId="{EE01F532-F874-446B-819B-65DF3BB16A10}" dt="2023-03-02T07:19:25.426" v="1321" actId="478"/>
          <ac:spMkLst>
            <pc:docMk/>
            <pc:sldMk cId="88970972" sldId="266"/>
            <ac:spMk id="2" creationId="{D7090879-3F09-F71A-DB99-E95DA4098D7D}"/>
          </ac:spMkLst>
        </pc:spChg>
        <pc:spChg chg="del">
          <ac:chgData name="Angie Baker" userId="6ccc10ec-b821-4f67-9626-138f3a2c4aa6" providerId="ADAL" clId="{EE01F532-F874-446B-819B-65DF3BB16A10}" dt="2023-03-02T07:19:01.281" v="1319" actId="478"/>
          <ac:spMkLst>
            <pc:docMk/>
            <pc:sldMk cId="88970972" sldId="266"/>
            <ac:spMk id="4" creationId="{3A21A96B-9C73-B8C4-7ACC-03B5D96F3E26}"/>
          </ac:spMkLst>
        </pc:spChg>
        <pc:spChg chg="add mod">
          <ac:chgData name="Angie Baker" userId="6ccc10ec-b821-4f67-9626-138f3a2c4aa6" providerId="ADAL" clId="{EE01F532-F874-446B-819B-65DF3BB16A10}" dt="2023-03-02T07:25:34.991" v="1832" actId="1076"/>
          <ac:spMkLst>
            <pc:docMk/>
            <pc:sldMk cId="88970972" sldId="266"/>
            <ac:spMk id="9" creationId="{9917891B-6A05-BA8E-A6E2-57674AC022C6}"/>
          </ac:spMkLst>
        </pc:spChg>
        <pc:spChg chg="add del mod">
          <ac:chgData name="Angie Baker" userId="6ccc10ec-b821-4f67-9626-138f3a2c4aa6" providerId="ADAL" clId="{EE01F532-F874-446B-819B-65DF3BB16A10}" dt="2023-03-02T07:19:28.782" v="1323" actId="478"/>
          <ac:spMkLst>
            <pc:docMk/>
            <pc:sldMk cId="88970972" sldId="266"/>
            <ac:spMk id="11" creationId="{DA5216ED-408E-3620-C364-9C30C48D8F0E}"/>
          </ac:spMkLst>
        </pc:spChg>
        <pc:grpChg chg="del">
          <ac:chgData name="Angie Baker" userId="6ccc10ec-b821-4f67-9626-138f3a2c4aa6" providerId="ADAL" clId="{EE01F532-F874-446B-819B-65DF3BB16A10}" dt="2023-03-02T07:19:03.185" v="1320" actId="478"/>
          <ac:grpSpMkLst>
            <pc:docMk/>
            <pc:sldMk cId="88970972" sldId="266"/>
            <ac:grpSpMk id="3" creationId="{686F39F3-E957-4371-F544-21CDC6796262}"/>
          </ac:grpSpMkLst>
        </pc:grpChg>
        <pc:graphicFrameChg chg="add mod modGraphic">
          <ac:chgData name="Angie Baker" userId="6ccc10ec-b821-4f67-9626-138f3a2c4aa6" providerId="ADAL" clId="{EE01F532-F874-446B-819B-65DF3BB16A10}" dt="2023-03-02T07:26:52.028" v="1960" actId="14100"/>
          <ac:graphicFrameMkLst>
            <pc:docMk/>
            <pc:sldMk cId="88970972" sldId="266"/>
            <ac:graphicFrameMk id="14" creationId="{C3D7901E-8E65-7F21-E3C5-AB360A65C456}"/>
          </ac:graphicFrameMkLst>
        </pc:graphicFrameChg>
        <pc:picChg chg="add mod">
          <ac:chgData name="Angie Baker" userId="6ccc10ec-b821-4f67-9626-138f3a2c4aa6" providerId="ADAL" clId="{EE01F532-F874-446B-819B-65DF3BB16A10}" dt="2023-03-02T07:19:35.611" v="1325" actId="1076"/>
          <ac:picMkLst>
            <pc:docMk/>
            <pc:sldMk cId="88970972" sldId="266"/>
            <ac:picMk id="13" creationId="{EB588234-DAC6-A4EA-5DA9-3397203097D6}"/>
          </ac:picMkLst>
        </pc:picChg>
      </pc:sldChg>
      <pc:sldChg chg="addSp delSp modSp add mod ord modAnim">
        <pc:chgData name="Angie Baker" userId="6ccc10ec-b821-4f67-9626-138f3a2c4aa6" providerId="ADAL" clId="{EE01F532-F874-446B-819B-65DF3BB16A10}" dt="2023-03-02T09:48:25.727" v="3734"/>
        <pc:sldMkLst>
          <pc:docMk/>
          <pc:sldMk cId="1317640008" sldId="267"/>
        </pc:sldMkLst>
        <pc:spChg chg="mod">
          <ac:chgData name="Angie Baker" userId="6ccc10ec-b821-4f67-9626-138f3a2c4aa6" providerId="ADAL" clId="{EE01F532-F874-446B-819B-65DF3BB16A10}" dt="2023-03-02T07:28:53.605" v="1999" actId="20577"/>
          <ac:spMkLst>
            <pc:docMk/>
            <pc:sldMk cId="1317640008" sldId="267"/>
            <ac:spMk id="2" creationId="{67F5D440-B621-4BB3-F8BF-9576B544BFAD}"/>
          </ac:spMkLst>
        </pc:spChg>
        <pc:spChg chg="add mod">
          <ac:chgData name="Angie Baker" userId="6ccc10ec-b821-4f67-9626-138f3a2c4aa6" providerId="ADAL" clId="{EE01F532-F874-446B-819B-65DF3BB16A10}" dt="2023-03-02T07:29:19.168" v="2000"/>
          <ac:spMkLst>
            <pc:docMk/>
            <pc:sldMk cId="1317640008" sldId="267"/>
            <ac:spMk id="5" creationId="{9CC8AF6E-A210-1E7A-2004-478DAAF66D0E}"/>
          </ac:spMkLst>
        </pc:spChg>
        <pc:spChg chg="add mod">
          <ac:chgData name="Angie Baker" userId="6ccc10ec-b821-4f67-9626-138f3a2c4aa6" providerId="ADAL" clId="{EE01F532-F874-446B-819B-65DF3BB16A10}" dt="2023-03-02T07:29:19.168" v="2000"/>
          <ac:spMkLst>
            <pc:docMk/>
            <pc:sldMk cId="1317640008" sldId="267"/>
            <ac:spMk id="6" creationId="{585BAF04-E0A9-9B66-D7FF-4BED3B8C3A77}"/>
          </ac:spMkLst>
        </pc:spChg>
        <pc:spChg chg="add mod">
          <ac:chgData name="Angie Baker" userId="6ccc10ec-b821-4f67-9626-138f3a2c4aa6" providerId="ADAL" clId="{EE01F532-F874-446B-819B-65DF3BB16A10}" dt="2023-03-02T07:29:23.815" v="2001"/>
          <ac:spMkLst>
            <pc:docMk/>
            <pc:sldMk cId="1317640008" sldId="267"/>
            <ac:spMk id="8" creationId="{C781B488-85C1-A46F-98BB-4C0BA7F14AB2}"/>
          </ac:spMkLst>
        </pc:spChg>
        <pc:spChg chg="add mod">
          <ac:chgData name="Angie Baker" userId="6ccc10ec-b821-4f67-9626-138f3a2c4aa6" providerId="ADAL" clId="{EE01F532-F874-446B-819B-65DF3BB16A10}" dt="2023-03-02T07:29:23.815" v="2001"/>
          <ac:spMkLst>
            <pc:docMk/>
            <pc:sldMk cId="1317640008" sldId="267"/>
            <ac:spMk id="9" creationId="{FDC2C220-8C51-25DD-0A39-558918C40B74}"/>
          </ac:spMkLst>
        </pc:spChg>
        <pc:spChg chg="add del mod">
          <ac:chgData name="Angie Baker" userId="6ccc10ec-b821-4f67-9626-138f3a2c4aa6" providerId="ADAL" clId="{EE01F532-F874-446B-819B-65DF3BB16A10}" dt="2023-03-02T09:48:25.394" v="3733" actId="478"/>
          <ac:spMkLst>
            <pc:docMk/>
            <pc:sldMk cId="1317640008" sldId="267"/>
            <ac:spMk id="10" creationId="{58EB7D53-A9F7-D2A3-545E-0096C8D9FF40}"/>
          </ac:spMkLst>
        </pc:spChg>
        <pc:spChg chg="add mod">
          <ac:chgData name="Angie Baker" userId="6ccc10ec-b821-4f67-9626-138f3a2c4aa6" providerId="ADAL" clId="{EE01F532-F874-446B-819B-65DF3BB16A10}" dt="2023-03-02T09:48:25.727" v="3734"/>
          <ac:spMkLst>
            <pc:docMk/>
            <pc:sldMk cId="1317640008" sldId="267"/>
            <ac:spMk id="13" creationId="{D0A7A145-B9A8-39AA-1895-0D58D0BAF86C}"/>
          </ac:spMkLst>
        </pc:spChg>
        <pc:grpChg chg="add mod">
          <ac:chgData name="Angie Baker" userId="6ccc10ec-b821-4f67-9626-138f3a2c4aa6" providerId="ADAL" clId="{EE01F532-F874-446B-819B-65DF3BB16A10}" dt="2023-03-02T07:29:31.259" v="2003" actId="1076"/>
          <ac:grpSpMkLst>
            <pc:docMk/>
            <pc:sldMk cId="1317640008" sldId="267"/>
            <ac:grpSpMk id="4" creationId="{C7299961-D643-8192-9759-3E025F8F3E6E}"/>
          </ac:grpSpMkLst>
        </pc:grpChg>
        <pc:grpChg chg="add mod">
          <ac:chgData name="Angie Baker" userId="6ccc10ec-b821-4f67-9626-138f3a2c4aa6" providerId="ADAL" clId="{EE01F532-F874-446B-819B-65DF3BB16A10}" dt="2023-03-02T07:29:35.102" v="2004" actId="1076"/>
          <ac:grpSpMkLst>
            <pc:docMk/>
            <pc:sldMk cId="1317640008" sldId="267"/>
            <ac:grpSpMk id="7" creationId="{A991A55D-614C-1749-DA74-76AC0B64568A}"/>
          </ac:grpSpMkLst>
        </pc:grpChg>
        <pc:graphicFrameChg chg="del">
          <ac:chgData name="Angie Baker" userId="6ccc10ec-b821-4f67-9626-138f3a2c4aa6" providerId="ADAL" clId="{EE01F532-F874-446B-819B-65DF3BB16A10}" dt="2023-03-02T07:29:26.766" v="2002" actId="478"/>
          <ac:graphicFrameMkLst>
            <pc:docMk/>
            <pc:sldMk cId="1317640008" sldId="267"/>
            <ac:graphicFrameMk id="3" creationId="{F5122513-2328-411F-B186-9279365F0086}"/>
          </ac:graphicFrameMkLst>
        </pc:graphicFrameChg>
        <pc:picChg chg="add del mod">
          <ac:chgData name="Angie Baker" userId="6ccc10ec-b821-4f67-9626-138f3a2c4aa6" providerId="ADAL" clId="{EE01F532-F874-446B-819B-65DF3BB16A10}" dt="2023-03-02T09:48:25.394" v="3733" actId="478"/>
          <ac:picMkLst>
            <pc:docMk/>
            <pc:sldMk cId="1317640008" sldId="267"/>
            <ac:picMk id="12" creationId="{4A7CB6D1-15F6-C84C-055B-27C989731EC4}"/>
          </ac:picMkLst>
        </pc:picChg>
        <pc:picChg chg="add mod">
          <ac:chgData name="Angie Baker" userId="6ccc10ec-b821-4f67-9626-138f3a2c4aa6" providerId="ADAL" clId="{EE01F532-F874-446B-819B-65DF3BB16A10}" dt="2023-03-02T09:48:25.727" v="3734"/>
          <ac:picMkLst>
            <pc:docMk/>
            <pc:sldMk cId="1317640008" sldId="267"/>
            <ac:picMk id="14" creationId="{E6BB816E-6ED5-D777-2154-F8C6977A6B85}"/>
          </ac:picMkLst>
        </pc:picChg>
      </pc:sldChg>
      <pc:sldChg chg="addSp delSp modSp add del mod">
        <pc:chgData name="Angie Baker" userId="6ccc10ec-b821-4f67-9626-138f3a2c4aa6" providerId="ADAL" clId="{EE01F532-F874-446B-819B-65DF3BB16A10}" dt="2023-03-02T09:05:15.751" v="2903" actId="47"/>
        <pc:sldMkLst>
          <pc:docMk/>
          <pc:sldMk cId="2923409692" sldId="268"/>
        </pc:sldMkLst>
        <pc:spChg chg="mod">
          <ac:chgData name="Angie Baker" userId="6ccc10ec-b821-4f67-9626-138f3a2c4aa6" providerId="ADAL" clId="{EE01F532-F874-446B-819B-65DF3BB16A10}" dt="2023-03-02T07:45:38.389" v="2398" actId="1076"/>
          <ac:spMkLst>
            <pc:docMk/>
            <pc:sldMk cId="2923409692" sldId="268"/>
            <ac:spMk id="6" creationId="{6701CBE9-FF23-83F6-7387-2D2BE2EF8AE4}"/>
          </ac:spMkLst>
        </pc:spChg>
        <pc:spChg chg="mod">
          <ac:chgData name="Angie Baker" userId="6ccc10ec-b821-4f67-9626-138f3a2c4aa6" providerId="ADAL" clId="{EE01F532-F874-446B-819B-65DF3BB16A10}" dt="2023-03-02T07:40:10.096" v="2302" actId="164"/>
          <ac:spMkLst>
            <pc:docMk/>
            <pc:sldMk cId="2923409692" sldId="268"/>
            <ac:spMk id="9" creationId="{7FD252D3-9FB5-0CDB-717A-E141DD10BE52}"/>
          </ac:spMkLst>
        </pc:spChg>
        <pc:spChg chg="mod">
          <ac:chgData name="Angie Baker" userId="6ccc10ec-b821-4f67-9626-138f3a2c4aa6" providerId="ADAL" clId="{EE01F532-F874-446B-819B-65DF3BB16A10}" dt="2023-03-02T07:40:10.096" v="2302" actId="164"/>
          <ac:spMkLst>
            <pc:docMk/>
            <pc:sldMk cId="2923409692" sldId="268"/>
            <ac:spMk id="10" creationId="{DD46B415-0651-9EE3-9EC7-4A503979AAC3}"/>
          </ac:spMkLst>
        </pc:spChg>
        <pc:grpChg chg="mod">
          <ac:chgData name="Angie Baker" userId="6ccc10ec-b821-4f67-9626-138f3a2c4aa6" providerId="ADAL" clId="{EE01F532-F874-446B-819B-65DF3BB16A10}" dt="2023-03-02T07:40:02.500" v="2301" actId="164"/>
          <ac:grpSpMkLst>
            <pc:docMk/>
            <pc:sldMk cId="2923409692" sldId="268"/>
            <ac:grpSpMk id="3" creationId="{5A6C83CD-8583-098D-ADDD-1C911CC3D26B}"/>
          </ac:grpSpMkLst>
        </pc:grpChg>
        <pc:grpChg chg="add mod">
          <ac:chgData name="Angie Baker" userId="6ccc10ec-b821-4f67-9626-138f3a2c4aa6" providerId="ADAL" clId="{EE01F532-F874-446B-819B-65DF3BB16A10}" dt="2023-03-02T07:40:02.500" v="2301" actId="164"/>
          <ac:grpSpMkLst>
            <pc:docMk/>
            <pc:sldMk cId="2923409692" sldId="268"/>
            <ac:grpSpMk id="14" creationId="{49861754-4E1C-1495-814B-BCDD6A271EC0}"/>
          </ac:grpSpMkLst>
        </pc:grpChg>
        <pc:grpChg chg="add mod">
          <ac:chgData name="Angie Baker" userId="6ccc10ec-b821-4f67-9626-138f3a2c4aa6" providerId="ADAL" clId="{EE01F532-F874-446B-819B-65DF3BB16A10}" dt="2023-03-02T07:40:10.096" v="2302" actId="164"/>
          <ac:grpSpMkLst>
            <pc:docMk/>
            <pc:sldMk cId="2923409692" sldId="268"/>
            <ac:grpSpMk id="15" creationId="{2198870D-9271-9CF7-0450-99A775F581CE}"/>
          </ac:grpSpMkLst>
        </pc:grpChg>
        <pc:picChg chg="add del mod">
          <ac:chgData name="Angie Baker" userId="6ccc10ec-b821-4f67-9626-138f3a2c4aa6" providerId="ADAL" clId="{EE01F532-F874-446B-819B-65DF3BB16A10}" dt="2023-03-02T07:36:34.029" v="2199" actId="478"/>
          <ac:picMkLst>
            <pc:docMk/>
            <pc:sldMk cId="2923409692" sldId="268"/>
            <ac:picMk id="4" creationId="{996221F8-093D-E013-5380-6D3135B778D0}"/>
          </ac:picMkLst>
        </pc:picChg>
        <pc:picChg chg="del">
          <ac:chgData name="Angie Baker" userId="6ccc10ec-b821-4f67-9626-138f3a2c4aa6" providerId="ADAL" clId="{EE01F532-F874-446B-819B-65DF3BB16A10}" dt="2023-03-02T07:33:33.676" v="2105" actId="478"/>
          <ac:picMkLst>
            <pc:docMk/>
            <pc:sldMk cId="2923409692" sldId="268"/>
            <ac:picMk id="5" creationId="{B67EC58A-B204-74BB-11A2-7DCC549017F4}"/>
          </ac:picMkLst>
        </pc:picChg>
        <pc:picChg chg="add mod">
          <ac:chgData name="Angie Baker" userId="6ccc10ec-b821-4f67-9626-138f3a2c4aa6" providerId="ADAL" clId="{EE01F532-F874-446B-819B-65DF3BB16A10}" dt="2023-03-02T07:44:43.585" v="2317" actId="14100"/>
          <ac:picMkLst>
            <pc:docMk/>
            <pc:sldMk cId="2923409692" sldId="268"/>
            <ac:picMk id="11" creationId="{1B671F17-AC33-8B36-D653-6093ACE51994}"/>
          </ac:picMkLst>
        </pc:picChg>
        <pc:picChg chg="add mod">
          <ac:chgData name="Angie Baker" userId="6ccc10ec-b821-4f67-9626-138f3a2c4aa6" providerId="ADAL" clId="{EE01F532-F874-446B-819B-65DF3BB16A10}" dt="2023-03-02T07:40:10.096" v="2302" actId="164"/>
          <ac:picMkLst>
            <pc:docMk/>
            <pc:sldMk cId="2923409692" sldId="268"/>
            <ac:picMk id="13" creationId="{A80F1CFE-283E-0D47-F80C-95D926BF7594}"/>
          </ac:picMkLst>
        </pc:picChg>
        <pc:picChg chg="del">
          <ac:chgData name="Angie Baker" userId="6ccc10ec-b821-4f67-9626-138f3a2c4aa6" providerId="ADAL" clId="{EE01F532-F874-446B-819B-65DF3BB16A10}" dt="2023-03-02T07:34:53.707" v="2196" actId="478"/>
          <ac:picMkLst>
            <pc:docMk/>
            <pc:sldMk cId="2923409692" sldId="268"/>
            <ac:picMk id="1026" creationId="{D4C31233-B980-9D17-8C61-B0A258ACC870}"/>
          </ac:picMkLst>
        </pc:picChg>
        <pc:picChg chg="add del mod">
          <ac:chgData name="Angie Baker" userId="6ccc10ec-b821-4f67-9626-138f3a2c4aa6" providerId="ADAL" clId="{EE01F532-F874-446B-819B-65DF3BB16A10}" dt="2023-03-02T07:36:44.718" v="2204" actId="478"/>
          <ac:picMkLst>
            <pc:docMk/>
            <pc:sldMk cId="2923409692" sldId="268"/>
            <ac:picMk id="1028" creationId="{BDD14E09-99CE-098B-E09B-96848C30B1E7}"/>
          </ac:picMkLst>
        </pc:picChg>
      </pc:sldChg>
      <pc:sldChg chg="addSp delSp modSp add mod modAnim">
        <pc:chgData name="Angie Baker" userId="6ccc10ec-b821-4f67-9626-138f3a2c4aa6" providerId="ADAL" clId="{EE01F532-F874-446B-819B-65DF3BB16A10}" dt="2023-03-02T07:50:04.328" v="2568" actId="478"/>
        <pc:sldMkLst>
          <pc:docMk/>
          <pc:sldMk cId="445318409" sldId="269"/>
        </pc:sldMkLst>
        <pc:spChg chg="del">
          <ac:chgData name="Angie Baker" userId="6ccc10ec-b821-4f67-9626-138f3a2c4aa6" providerId="ADAL" clId="{EE01F532-F874-446B-819B-65DF3BB16A10}" dt="2023-03-02T07:50:02.670" v="2567" actId="478"/>
          <ac:spMkLst>
            <pc:docMk/>
            <pc:sldMk cId="445318409" sldId="269"/>
            <ac:spMk id="2" creationId="{D7090879-3F09-F71A-DB99-E95DA4098D7D}"/>
          </ac:spMkLst>
        </pc:spChg>
        <pc:spChg chg="mod">
          <ac:chgData name="Angie Baker" userId="6ccc10ec-b821-4f67-9626-138f3a2c4aa6" providerId="ADAL" clId="{EE01F532-F874-446B-819B-65DF3BB16A10}" dt="2023-03-02T07:49:55.642" v="2566" actId="14100"/>
          <ac:spMkLst>
            <pc:docMk/>
            <pc:sldMk cId="445318409" sldId="269"/>
            <ac:spMk id="4" creationId="{3A21A96B-9C73-B8C4-7ACC-03B5D96F3E26}"/>
          </ac:spMkLst>
        </pc:spChg>
        <pc:spChg chg="mod">
          <ac:chgData name="Angie Baker" userId="6ccc10ec-b821-4f67-9626-138f3a2c4aa6" providerId="ADAL" clId="{EE01F532-F874-446B-819B-65DF3BB16A10}" dt="2023-03-02T07:47:45.752" v="2405"/>
          <ac:spMkLst>
            <pc:docMk/>
            <pc:sldMk cId="445318409" sldId="269"/>
            <ac:spMk id="11" creationId="{88773134-CC7A-2C03-EDA9-DBC6670DE87E}"/>
          </ac:spMkLst>
        </pc:spChg>
        <pc:spChg chg="mod">
          <ac:chgData name="Angie Baker" userId="6ccc10ec-b821-4f67-9626-138f3a2c4aa6" providerId="ADAL" clId="{EE01F532-F874-446B-819B-65DF3BB16A10}" dt="2023-03-02T07:48:15.770" v="2413" actId="404"/>
          <ac:spMkLst>
            <pc:docMk/>
            <pc:sldMk cId="445318409" sldId="269"/>
            <ac:spMk id="12" creationId="{2CC15A30-41AF-8200-5B80-822CBEC66C8F}"/>
          </ac:spMkLst>
        </pc:spChg>
        <pc:spChg chg="mod">
          <ac:chgData name="Angie Baker" userId="6ccc10ec-b821-4f67-9626-138f3a2c4aa6" providerId="ADAL" clId="{EE01F532-F874-446B-819B-65DF3BB16A10}" dt="2023-03-02T07:47:45.752" v="2405"/>
          <ac:spMkLst>
            <pc:docMk/>
            <pc:sldMk cId="445318409" sldId="269"/>
            <ac:spMk id="14" creationId="{64F8F00D-6960-B0AD-DE77-04CFA202570B}"/>
          </ac:spMkLst>
        </pc:spChg>
        <pc:spChg chg="mod">
          <ac:chgData name="Angie Baker" userId="6ccc10ec-b821-4f67-9626-138f3a2c4aa6" providerId="ADAL" clId="{EE01F532-F874-446B-819B-65DF3BB16A10}" dt="2023-03-02T07:48:11.472" v="2412" actId="404"/>
          <ac:spMkLst>
            <pc:docMk/>
            <pc:sldMk cId="445318409" sldId="269"/>
            <ac:spMk id="15" creationId="{979D5823-739B-D434-8AB4-214D1782B0A3}"/>
          </ac:spMkLst>
        </pc:spChg>
        <pc:spChg chg="add del mod">
          <ac:chgData name="Angie Baker" userId="6ccc10ec-b821-4f67-9626-138f3a2c4aa6" providerId="ADAL" clId="{EE01F532-F874-446B-819B-65DF3BB16A10}" dt="2023-03-02T07:50:04.328" v="2568" actId="478"/>
          <ac:spMkLst>
            <pc:docMk/>
            <pc:sldMk cId="445318409" sldId="269"/>
            <ac:spMk id="18" creationId="{08F23CC1-90DD-A558-6E14-A73CE137C957}"/>
          </ac:spMkLst>
        </pc:spChg>
        <pc:grpChg chg="del">
          <ac:chgData name="Angie Baker" userId="6ccc10ec-b821-4f67-9626-138f3a2c4aa6" providerId="ADAL" clId="{EE01F532-F874-446B-819B-65DF3BB16A10}" dt="2023-03-02T07:47:45.076" v="2404" actId="478"/>
          <ac:grpSpMkLst>
            <pc:docMk/>
            <pc:sldMk cId="445318409" sldId="269"/>
            <ac:grpSpMk id="3" creationId="{686F39F3-E957-4371-F544-21CDC6796262}"/>
          </ac:grpSpMkLst>
        </pc:grpChg>
        <pc:grpChg chg="add mod">
          <ac:chgData name="Angie Baker" userId="6ccc10ec-b821-4f67-9626-138f3a2c4aa6" providerId="ADAL" clId="{EE01F532-F874-446B-819B-65DF3BB16A10}" dt="2023-03-02T07:49:52.726" v="2565" actId="14100"/>
          <ac:grpSpMkLst>
            <pc:docMk/>
            <pc:sldMk cId="445318409" sldId="269"/>
            <ac:grpSpMk id="8" creationId="{E0C0AD69-7DFC-E18A-0211-987722B5947D}"/>
          </ac:grpSpMkLst>
        </pc:grpChg>
        <pc:grpChg chg="mod">
          <ac:chgData name="Angie Baker" userId="6ccc10ec-b821-4f67-9626-138f3a2c4aa6" providerId="ADAL" clId="{EE01F532-F874-446B-819B-65DF3BB16A10}" dt="2023-03-02T07:47:45.752" v="2405"/>
          <ac:grpSpMkLst>
            <pc:docMk/>
            <pc:sldMk cId="445318409" sldId="269"/>
            <ac:grpSpMk id="9" creationId="{57A44EA0-0B01-B5E8-4B88-6D8C9A0C0270}"/>
          </ac:grpSpMkLst>
        </pc:grpChg>
        <pc:grpChg chg="add mod">
          <ac:chgData name="Angie Baker" userId="6ccc10ec-b821-4f67-9626-138f3a2c4aa6" providerId="ADAL" clId="{EE01F532-F874-446B-819B-65DF3BB16A10}" dt="2023-03-02T07:49:45.420" v="2564" actId="14100"/>
          <ac:grpSpMkLst>
            <pc:docMk/>
            <pc:sldMk cId="445318409" sldId="269"/>
            <ac:grpSpMk id="13" creationId="{2CF92E31-011A-7DE3-449C-309B6C565BB0}"/>
          </ac:grpSpMkLst>
        </pc:grpChg>
        <pc:picChg chg="mod">
          <ac:chgData name="Angie Baker" userId="6ccc10ec-b821-4f67-9626-138f3a2c4aa6" providerId="ADAL" clId="{EE01F532-F874-446B-819B-65DF3BB16A10}" dt="2023-03-02T07:47:45.752" v="2405"/>
          <ac:picMkLst>
            <pc:docMk/>
            <pc:sldMk cId="445318409" sldId="269"/>
            <ac:picMk id="10" creationId="{43FFBBC0-30E8-8702-B4B5-0A549B1D1A59}"/>
          </ac:picMkLst>
        </pc:picChg>
        <pc:picChg chg="mod">
          <ac:chgData name="Angie Baker" userId="6ccc10ec-b821-4f67-9626-138f3a2c4aa6" providerId="ADAL" clId="{EE01F532-F874-446B-819B-65DF3BB16A10}" dt="2023-03-02T07:47:45.752" v="2405"/>
          <ac:picMkLst>
            <pc:docMk/>
            <pc:sldMk cId="445318409" sldId="269"/>
            <ac:picMk id="16" creationId="{A4B7A610-111E-0676-5CD1-7D2D298B2B9F}"/>
          </ac:picMkLst>
        </pc:picChg>
      </pc:sldChg>
      <pc:sldChg chg="addSp delSp modSp add mod ord modAnim">
        <pc:chgData name="Angie Baker" userId="6ccc10ec-b821-4f67-9626-138f3a2c4aa6" providerId="ADAL" clId="{EE01F532-F874-446B-819B-65DF3BB16A10}" dt="2023-03-02T07:51:53.972" v="2777" actId="20577"/>
        <pc:sldMkLst>
          <pc:docMk/>
          <pc:sldMk cId="8045034" sldId="270"/>
        </pc:sldMkLst>
        <pc:spChg chg="mod">
          <ac:chgData name="Angie Baker" userId="6ccc10ec-b821-4f67-9626-138f3a2c4aa6" providerId="ADAL" clId="{EE01F532-F874-446B-819B-65DF3BB16A10}" dt="2023-03-02T07:51:53.972" v="2777" actId="20577"/>
          <ac:spMkLst>
            <pc:docMk/>
            <pc:sldMk cId="8045034" sldId="270"/>
            <ac:spMk id="4" creationId="{3A21A96B-9C73-B8C4-7ACC-03B5D96F3E26}"/>
          </ac:spMkLst>
        </pc:spChg>
        <pc:spChg chg="mod">
          <ac:chgData name="Angie Baker" userId="6ccc10ec-b821-4f67-9626-138f3a2c4aa6" providerId="ADAL" clId="{EE01F532-F874-446B-819B-65DF3BB16A10}" dt="2023-03-02T07:50:45.835" v="2578"/>
          <ac:spMkLst>
            <pc:docMk/>
            <pc:sldMk cId="8045034" sldId="270"/>
            <ac:spMk id="10" creationId="{88E59E5C-E02C-B80A-FCB1-0D49B46114AB}"/>
          </ac:spMkLst>
        </pc:spChg>
        <pc:spChg chg="mod">
          <ac:chgData name="Angie Baker" userId="6ccc10ec-b821-4f67-9626-138f3a2c4aa6" providerId="ADAL" clId="{EE01F532-F874-446B-819B-65DF3BB16A10}" dt="2023-03-02T07:50:45.835" v="2578"/>
          <ac:spMkLst>
            <pc:docMk/>
            <pc:sldMk cId="8045034" sldId="270"/>
            <ac:spMk id="11" creationId="{BD811983-58C0-DD5B-C0CE-98250F93DC41}"/>
          </ac:spMkLst>
        </pc:spChg>
        <pc:grpChg chg="add mod">
          <ac:chgData name="Angie Baker" userId="6ccc10ec-b821-4f67-9626-138f3a2c4aa6" providerId="ADAL" clId="{EE01F532-F874-446B-819B-65DF3BB16A10}" dt="2023-03-02T07:50:49.584" v="2579" actId="1076"/>
          <ac:grpSpMkLst>
            <pc:docMk/>
            <pc:sldMk cId="8045034" sldId="270"/>
            <ac:grpSpMk id="2" creationId="{28EB6F53-6FB2-2AC2-9ACA-3E51B895E06A}"/>
          </ac:grpSpMkLst>
        </pc:grpChg>
        <pc:grpChg chg="del mod">
          <ac:chgData name="Angie Baker" userId="6ccc10ec-b821-4f67-9626-138f3a2c4aa6" providerId="ADAL" clId="{EE01F532-F874-446B-819B-65DF3BB16A10}" dt="2023-03-02T07:50:36.619" v="2576" actId="478"/>
          <ac:grpSpMkLst>
            <pc:docMk/>
            <pc:sldMk cId="8045034" sldId="270"/>
            <ac:grpSpMk id="3" creationId="{686F39F3-E957-4371-F544-21CDC6796262}"/>
          </ac:grpSpMkLst>
        </pc:grpChg>
        <pc:grpChg chg="mod">
          <ac:chgData name="Angie Baker" userId="6ccc10ec-b821-4f67-9626-138f3a2c4aa6" providerId="ADAL" clId="{EE01F532-F874-446B-819B-65DF3BB16A10}" dt="2023-03-02T07:50:45.835" v="2578"/>
          <ac:grpSpMkLst>
            <pc:docMk/>
            <pc:sldMk cId="8045034" sldId="270"/>
            <ac:grpSpMk id="8" creationId="{984472F4-B9D9-20E9-18A7-3AF5F6DFC2A3}"/>
          </ac:grpSpMkLst>
        </pc:grpChg>
        <pc:picChg chg="mod">
          <ac:chgData name="Angie Baker" userId="6ccc10ec-b821-4f67-9626-138f3a2c4aa6" providerId="ADAL" clId="{EE01F532-F874-446B-819B-65DF3BB16A10}" dt="2023-03-02T07:50:45.835" v="2578"/>
          <ac:picMkLst>
            <pc:docMk/>
            <pc:sldMk cId="8045034" sldId="270"/>
            <ac:picMk id="9" creationId="{792AA4A3-FD05-267D-EF4B-EA27FF091680}"/>
          </ac:picMkLst>
        </pc:picChg>
      </pc:sldChg>
      <pc:sldChg chg="addSp modSp add mod setBg replTag">
        <pc:chgData name="Angie Baker" userId="6ccc10ec-b821-4f67-9626-138f3a2c4aa6" providerId="ADAL" clId="{EE01F532-F874-446B-819B-65DF3BB16A10}" dt="2023-03-02T09:00:13.503" v="2812"/>
        <pc:sldMkLst>
          <pc:docMk/>
          <pc:sldMk cId="1434546601" sldId="271"/>
        </pc:sldMkLst>
        <pc:spChg chg="add mod replST">
          <ac:chgData name="Angie Baker" userId="6ccc10ec-b821-4f67-9626-138f3a2c4aa6" providerId="ADAL" clId="{EE01F532-F874-446B-819B-65DF3BB16A10}" dt="2023-03-02T09:00:13.379" v="2798"/>
          <ac:spMkLst>
            <pc:docMk/>
            <pc:sldMk cId="1434546601" sldId="271"/>
            <ac:spMk id="6" creationId="{84556EC5-663D-7CFA-732C-81B6D8A45AD5}"/>
          </ac:spMkLst>
        </pc:spChg>
        <pc:spChg chg="add mod replST">
          <ac:chgData name="Angie Baker" userId="6ccc10ec-b821-4f67-9626-138f3a2c4aa6" providerId="ADAL" clId="{EE01F532-F874-446B-819B-65DF3BB16A10}" dt="2023-03-02T09:00:13.412" v="2808"/>
          <ac:spMkLst>
            <pc:docMk/>
            <pc:sldMk cId="1434546601" sldId="271"/>
            <ac:spMk id="7" creationId="{1CB7FC88-8D0F-B444-B377-AE7D662C967B}"/>
          </ac:spMkLst>
        </pc:spChg>
        <pc:picChg chg="add mod replST">
          <ac:chgData name="Angie Baker" userId="6ccc10ec-b821-4f67-9626-138f3a2c4aa6" providerId="ADAL" clId="{EE01F532-F874-446B-819B-65DF3BB16A10}" dt="2023-03-02T09:00:13.260" v="2785"/>
          <ac:picMkLst>
            <pc:docMk/>
            <pc:sldMk cId="1434546601" sldId="271"/>
            <ac:picMk id="3" creationId="{4E016A32-D1EC-E5F2-81BB-6551FC758294}"/>
          </ac:picMkLst>
        </pc:picChg>
        <pc:picChg chg="add mod replST">
          <ac:chgData name="Angie Baker" userId="6ccc10ec-b821-4f67-9626-138f3a2c4aa6" providerId="ADAL" clId="{EE01F532-F874-446B-819B-65DF3BB16A10}" dt="2023-03-02T09:00:13.339" v="2789"/>
          <ac:picMkLst>
            <pc:docMk/>
            <pc:sldMk cId="1434546601" sldId="271"/>
            <ac:picMk id="5" creationId="{00E7858C-B1B6-2571-0222-0CD74A67EA20}"/>
          </ac:picMkLst>
        </pc:picChg>
      </pc:sldChg>
      <pc:sldChg chg="new del">
        <pc:chgData name="Angie Baker" userId="6ccc10ec-b821-4f67-9626-138f3a2c4aa6" providerId="ADAL" clId="{EE01F532-F874-446B-819B-65DF3BB16A10}" dt="2023-03-02T09:05:25.663" v="2904" actId="47"/>
        <pc:sldMkLst>
          <pc:docMk/>
          <pc:sldMk cId="1105772610" sldId="272"/>
        </pc:sldMkLst>
      </pc:sldChg>
      <pc:sldChg chg="delSp modSp add mod ord modAnim">
        <pc:chgData name="Angie Baker" userId="6ccc10ec-b821-4f67-9626-138f3a2c4aa6" providerId="ADAL" clId="{EE01F532-F874-446B-819B-65DF3BB16A10}" dt="2023-03-02T09:01:12.043" v="2840" actId="1076"/>
        <pc:sldMkLst>
          <pc:docMk/>
          <pc:sldMk cId="3349233532" sldId="273"/>
        </pc:sldMkLst>
        <pc:spChg chg="mod">
          <ac:chgData name="Angie Baker" userId="6ccc10ec-b821-4f67-9626-138f3a2c4aa6" providerId="ADAL" clId="{EE01F532-F874-446B-819B-65DF3BB16A10}" dt="2023-03-02T09:01:12.043" v="2840" actId="1076"/>
          <ac:spMkLst>
            <pc:docMk/>
            <pc:sldMk cId="3349233532" sldId="273"/>
            <ac:spMk id="2" creationId="{67F5D440-B621-4BB3-F8BF-9576B544BFAD}"/>
          </ac:spMkLst>
        </pc:spChg>
        <pc:spChg chg="del">
          <ac:chgData name="Angie Baker" userId="6ccc10ec-b821-4f67-9626-138f3a2c4aa6" providerId="ADAL" clId="{EE01F532-F874-446B-819B-65DF3BB16A10}" dt="2023-03-02T09:00:46.988" v="2834" actId="478"/>
          <ac:spMkLst>
            <pc:docMk/>
            <pc:sldMk cId="3349233532" sldId="273"/>
            <ac:spMk id="10" creationId="{58EB7D53-A9F7-D2A3-545E-0096C8D9FF40}"/>
          </ac:spMkLst>
        </pc:spChg>
        <pc:picChg chg="del">
          <ac:chgData name="Angie Baker" userId="6ccc10ec-b821-4f67-9626-138f3a2c4aa6" providerId="ADAL" clId="{EE01F532-F874-446B-819B-65DF3BB16A10}" dt="2023-03-02T09:00:47.805" v="2835" actId="478"/>
          <ac:picMkLst>
            <pc:docMk/>
            <pc:sldMk cId="3349233532" sldId="273"/>
            <ac:picMk id="12" creationId="{4A7CB6D1-15F6-C84C-055B-27C989731EC4}"/>
          </ac:picMkLst>
        </pc:picChg>
      </pc:sldChg>
      <pc:sldChg chg="addSp delSp modSp add mod ord">
        <pc:chgData name="Angie Baker" userId="6ccc10ec-b821-4f67-9626-138f3a2c4aa6" providerId="ADAL" clId="{EE01F532-F874-446B-819B-65DF3BB16A10}" dt="2023-03-02T09:02:34.650" v="2856" actId="242"/>
        <pc:sldMkLst>
          <pc:docMk/>
          <pc:sldMk cId="3775342350" sldId="274"/>
        </pc:sldMkLst>
        <pc:spChg chg="mod">
          <ac:chgData name="Angie Baker" userId="6ccc10ec-b821-4f67-9626-138f3a2c4aa6" providerId="ADAL" clId="{EE01F532-F874-446B-819B-65DF3BB16A10}" dt="2023-03-02T09:02:00.391" v="2849" actId="20577"/>
          <ac:spMkLst>
            <pc:docMk/>
            <pc:sldMk cId="3775342350" sldId="274"/>
            <ac:spMk id="2" creationId="{67F5D440-B621-4BB3-F8BF-9576B544BFAD}"/>
          </ac:spMkLst>
        </pc:spChg>
        <pc:spChg chg="add mod">
          <ac:chgData name="Angie Baker" userId="6ccc10ec-b821-4f67-9626-138f3a2c4aa6" providerId="ADAL" clId="{EE01F532-F874-446B-819B-65DF3BB16A10}" dt="2023-03-02T09:01:42.920" v="2844"/>
          <ac:spMkLst>
            <pc:docMk/>
            <pc:sldMk cId="3775342350" sldId="274"/>
            <ac:spMk id="11" creationId="{5448A0F2-4D69-48B1-F846-057501CE3754}"/>
          </ac:spMkLst>
        </pc:spChg>
        <pc:spChg chg="add mod">
          <ac:chgData name="Angie Baker" userId="6ccc10ec-b821-4f67-9626-138f3a2c4aa6" providerId="ADAL" clId="{EE01F532-F874-446B-819B-65DF3BB16A10}" dt="2023-03-02T09:01:42.920" v="2844"/>
          <ac:spMkLst>
            <pc:docMk/>
            <pc:sldMk cId="3775342350" sldId="274"/>
            <ac:spMk id="12" creationId="{35D1471C-9611-F8BE-B7E6-86E460D330EE}"/>
          </ac:spMkLst>
        </pc:spChg>
        <pc:spChg chg="add mod">
          <ac:chgData name="Angie Baker" userId="6ccc10ec-b821-4f67-9626-138f3a2c4aa6" providerId="ADAL" clId="{EE01F532-F874-446B-819B-65DF3BB16A10}" dt="2023-03-02T09:01:42.920" v="2844"/>
          <ac:spMkLst>
            <pc:docMk/>
            <pc:sldMk cId="3775342350" sldId="274"/>
            <ac:spMk id="13" creationId="{95BAE52C-CBF1-B91C-D012-67B367006B6C}"/>
          </ac:spMkLst>
        </pc:spChg>
        <pc:spChg chg="add mod">
          <ac:chgData name="Angie Baker" userId="6ccc10ec-b821-4f67-9626-138f3a2c4aa6" providerId="ADAL" clId="{EE01F532-F874-446B-819B-65DF3BB16A10}" dt="2023-03-02T09:02:34.650" v="2856" actId="242"/>
          <ac:spMkLst>
            <pc:docMk/>
            <pc:sldMk cId="3775342350" sldId="274"/>
            <ac:spMk id="14" creationId="{0562503B-5C39-C2A2-A517-D2E0E1973E20}"/>
          </ac:spMkLst>
        </pc:spChg>
        <pc:grpChg chg="add mod">
          <ac:chgData name="Angie Baker" userId="6ccc10ec-b821-4f67-9626-138f3a2c4aa6" providerId="ADAL" clId="{EE01F532-F874-446B-819B-65DF3BB16A10}" dt="2023-03-02T09:01:57.582" v="2847" actId="1076"/>
          <ac:grpSpMkLst>
            <pc:docMk/>
            <pc:sldMk cId="3775342350" sldId="274"/>
            <ac:grpSpMk id="3" creationId="{B1AA95A6-8841-ACDF-0C13-22BB3FDE86EC}"/>
          </ac:grpSpMkLst>
        </pc:grpChg>
        <pc:grpChg chg="del">
          <ac:chgData name="Angie Baker" userId="6ccc10ec-b821-4f67-9626-138f3a2c4aa6" providerId="ADAL" clId="{EE01F532-F874-446B-819B-65DF3BB16A10}" dt="2023-03-02T09:01:48.005" v="2846" actId="478"/>
          <ac:grpSpMkLst>
            <pc:docMk/>
            <pc:sldMk cId="3775342350" sldId="274"/>
            <ac:grpSpMk id="4" creationId="{C7299961-D643-8192-9759-3E025F8F3E6E}"/>
          </ac:grpSpMkLst>
        </pc:grpChg>
        <pc:grpChg chg="del">
          <ac:chgData name="Angie Baker" userId="6ccc10ec-b821-4f67-9626-138f3a2c4aa6" providerId="ADAL" clId="{EE01F532-F874-446B-819B-65DF3BB16A10}" dt="2023-03-02T09:01:48.005" v="2846" actId="478"/>
          <ac:grpSpMkLst>
            <pc:docMk/>
            <pc:sldMk cId="3775342350" sldId="274"/>
            <ac:grpSpMk id="7" creationId="{A991A55D-614C-1749-DA74-76AC0B64568A}"/>
          </ac:grpSpMkLst>
        </pc:grpChg>
        <pc:grpChg chg="add mod">
          <ac:chgData name="Angie Baker" userId="6ccc10ec-b821-4f67-9626-138f3a2c4aa6" providerId="ADAL" clId="{EE01F532-F874-446B-819B-65DF3BB16A10}" dt="2023-03-02T09:01:57.582" v="2847" actId="1076"/>
          <ac:grpSpMkLst>
            <pc:docMk/>
            <pc:sldMk cId="3775342350" sldId="274"/>
            <ac:grpSpMk id="10" creationId="{E07AE943-6677-68C7-164D-278122AA9B64}"/>
          </ac:grpSpMkLst>
        </pc:grpChg>
      </pc:sldChg>
      <pc:sldChg chg="modSp add mod">
        <pc:chgData name="Angie Baker" userId="6ccc10ec-b821-4f67-9626-138f3a2c4aa6" providerId="ADAL" clId="{EE01F532-F874-446B-819B-65DF3BB16A10}" dt="2023-03-02T09:04:35.548" v="2860" actId="20577"/>
        <pc:sldMkLst>
          <pc:docMk/>
          <pc:sldMk cId="803233914" sldId="275"/>
        </pc:sldMkLst>
        <pc:spChg chg="mod">
          <ac:chgData name="Angie Baker" userId="6ccc10ec-b821-4f67-9626-138f3a2c4aa6" providerId="ADAL" clId="{EE01F532-F874-446B-819B-65DF3BB16A10}" dt="2023-03-02T09:04:35.548" v="2860" actId="20577"/>
          <ac:spMkLst>
            <pc:docMk/>
            <pc:sldMk cId="803233914" sldId="275"/>
            <ac:spMk id="2" creationId="{67F5D440-B621-4BB3-F8BF-9576B544BFAD}"/>
          </ac:spMkLst>
        </pc:spChg>
        <pc:spChg chg="mod">
          <ac:chgData name="Angie Baker" userId="6ccc10ec-b821-4f67-9626-138f3a2c4aa6" providerId="ADAL" clId="{EE01F532-F874-446B-819B-65DF3BB16A10}" dt="2023-03-02T09:02:42.829" v="2858" actId="242"/>
          <ac:spMkLst>
            <pc:docMk/>
            <pc:sldMk cId="803233914" sldId="275"/>
            <ac:spMk id="14" creationId="{0562503B-5C39-C2A2-A517-D2E0E1973E20}"/>
          </ac:spMkLst>
        </pc:spChg>
      </pc:sldChg>
      <pc:sldChg chg="add del">
        <pc:chgData name="Angie Baker" userId="6ccc10ec-b821-4f67-9626-138f3a2c4aa6" providerId="ADAL" clId="{EE01F532-F874-446B-819B-65DF3BB16A10}" dt="2023-03-02T09:02:17.102" v="2852" actId="2890"/>
        <pc:sldMkLst>
          <pc:docMk/>
          <pc:sldMk cId="2463217077" sldId="275"/>
        </pc:sldMkLst>
      </pc:sldChg>
      <pc:sldChg chg="addSp delSp modSp new mod">
        <pc:chgData name="Angie Baker" userId="6ccc10ec-b821-4f67-9626-138f3a2c4aa6" providerId="ADAL" clId="{EE01F532-F874-446B-819B-65DF3BB16A10}" dt="2023-03-02T09:08:11.446" v="2928" actId="478"/>
        <pc:sldMkLst>
          <pc:docMk/>
          <pc:sldMk cId="1299401828" sldId="276"/>
        </pc:sldMkLst>
        <pc:spChg chg="del mod">
          <ac:chgData name="Angie Baker" userId="6ccc10ec-b821-4f67-9626-138f3a2c4aa6" providerId="ADAL" clId="{EE01F532-F874-446B-819B-65DF3BB16A10}" dt="2023-03-02T09:07:52.384" v="2920" actId="478"/>
          <ac:spMkLst>
            <pc:docMk/>
            <pc:sldMk cId="1299401828" sldId="276"/>
            <ac:spMk id="2" creationId="{1559F9FD-40B9-469F-DDAE-53731C03E633}"/>
          </ac:spMkLst>
        </pc:spChg>
        <pc:spChg chg="add del mod">
          <ac:chgData name="Angie Baker" userId="6ccc10ec-b821-4f67-9626-138f3a2c4aa6" providerId="ADAL" clId="{EE01F532-F874-446B-819B-65DF3BB16A10}" dt="2023-03-02T09:08:05.623" v="2927" actId="20577"/>
          <ac:spMkLst>
            <pc:docMk/>
            <pc:sldMk cId="1299401828" sldId="276"/>
            <ac:spMk id="4" creationId="{144E402D-3E26-EF4E-A789-0A32CA234977}"/>
          </ac:spMkLst>
        </pc:spChg>
        <pc:spChg chg="add del mod">
          <ac:chgData name="Angie Baker" userId="6ccc10ec-b821-4f67-9626-138f3a2c4aa6" providerId="ADAL" clId="{EE01F532-F874-446B-819B-65DF3BB16A10}" dt="2023-03-02T09:08:11.446" v="2928" actId="478"/>
          <ac:spMkLst>
            <pc:docMk/>
            <pc:sldMk cId="1299401828" sldId="276"/>
            <ac:spMk id="6" creationId="{5DF5DE09-C306-814B-C8E4-600D2CDB58E6}"/>
          </ac:spMkLst>
        </pc:spChg>
        <pc:picChg chg="add mod">
          <ac:chgData name="Angie Baker" userId="6ccc10ec-b821-4f67-9626-138f3a2c4aa6" providerId="ADAL" clId="{EE01F532-F874-446B-819B-65DF3BB16A10}" dt="2023-03-02T09:06:58.742" v="2913" actId="1076"/>
          <ac:picMkLst>
            <pc:docMk/>
            <pc:sldMk cId="1299401828" sldId="276"/>
            <ac:picMk id="3" creationId="{DC23729F-13A4-F7D3-75E9-427AC68761AE}"/>
          </ac:picMkLst>
        </pc:picChg>
      </pc:sldChg>
      <pc:sldChg chg="add ord modNotesTx">
        <pc:chgData name="Angie Baker" userId="6ccc10ec-b821-4f67-9626-138f3a2c4aa6" providerId="ADAL" clId="{EE01F532-F874-446B-819B-65DF3BB16A10}" dt="2023-03-02T09:05:48.676" v="2909"/>
        <pc:sldMkLst>
          <pc:docMk/>
          <pc:sldMk cId="3527474740" sldId="277"/>
        </pc:sldMkLst>
      </pc:sldChg>
      <pc:sldChg chg="addSp delSp modSp add mod">
        <pc:chgData name="Angie Baker" userId="6ccc10ec-b821-4f67-9626-138f3a2c4aa6" providerId="ADAL" clId="{EE01F532-F874-446B-819B-65DF3BB16A10}" dt="2023-03-02T09:14:21.893" v="3183" actId="1076"/>
        <pc:sldMkLst>
          <pc:docMk/>
          <pc:sldMk cId="2539830194" sldId="278"/>
        </pc:sldMkLst>
        <pc:spChg chg="add mod">
          <ac:chgData name="Angie Baker" userId="6ccc10ec-b821-4f67-9626-138f3a2c4aa6" providerId="ADAL" clId="{EE01F532-F874-446B-819B-65DF3BB16A10}" dt="2023-03-02T09:14:21.893" v="3183" actId="1076"/>
          <ac:spMkLst>
            <pc:docMk/>
            <pc:sldMk cId="2539830194" sldId="278"/>
            <ac:spMk id="2" creationId="{93819AA7-2493-07FA-81CD-6442C75B8840}"/>
          </ac:spMkLst>
        </pc:spChg>
        <pc:spChg chg="del mod">
          <ac:chgData name="Angie Baker" userId="6ccc10ec-b821-4f67-9626-138f3a2c4aa6" providerId="ADAL" clId="{EE01F532-F874-446B-819B-65DF3BB16A10}" dt="2023-03-02T09:12:55.497" v="2931" actId="478"/>
          <ac:spMkLst>
            <pc:docMk/>
            <pc:sldMk cId="2539830194" sldId="278"/>
            <ac:spMk id="4" creationId="{144E402D-3E26-EF4E-A789-0A32CA234977}"/>
          </ac:spMkLst>
        </pc:spChg>
      </pc:sldChg>
      <pc:sldChg chg="addSp modSp add mod setBg replTag">
        <pc:chgData name="Angie Baker" userId="6ccc10ec-b821-4f67-9626-138f3a2c4aa6" providerId="ADAL" clId="{EE01F532-F874-446B-819B-65DF3BB16A10}" dt="2023-03-02T09:36:17.173" v="3218"/>
        <pc:sldMkLst>
          <pc:docMk/>
          <pc:sldMk cId="778454583" sldId="279"/>
        </pc:sldMkLst>
        <pc:spChg chg="add mod replST">
          <ac:chgData name="Angie Baker" userId="6ccc10ec-b821-4f67-9626-138f3a2c4aa6" providerId="ADAL" clId="{EE01F532-F874-446B-819B-65DF3BB16A10}" dt="2023-03-02T09:36:17.107" v="3204"/>
          <ac:spMkLst>
            <pc:docMk/>
            <pc:sldMk cId="778454583" sldId="279"/>
            <ac:spMk id="6" creationId="{41740E54-37F6-9B05-97C2-62A1BE2118A1}"/>
          </ac:spMkLst>
        </pc:spChg>
        <pc:spChg chg="add mod replST">
          <ac:chgData name="Angie Baker" userId="6ccc10ec-b821-4f67-9626-138f3a2c4aa6" providerId="ADAL" clId="{EE01F532-F874-446B-819B-65DF3BB16A10}" dt="2023-03-02T09:36:17.137" v="3214"/>
          <ac:spMkLst>
            <pc:docMk/>
            <pc:sldMk cId="778454583" sldId="279"/>
            <ac:spMk id="7" creationId="{F176BD95-8CAE-8507-0DFD-E038A727B9A4}"/>
          </ac:spMkLst>
        </pc:spChg>
        <pc:picChg chg="add mod replST">
          <ac:chgData name="Angie Baker" userId="6ccc10ec-b821-4f67-9626-138f3a2c4aa6" providerId="ADAL" clId="{EE01F532-F874-446B-819B-65DF3BB16A10}" dt="2023-03-02T09:36:16.991" v="3191"/>
          <ac:picMkLst>
            <pc:docMk/>
            <pc:sldMk cId="778454583" sldId="279"/>
            <ac:picMk id="3" creationId="{37CDA22C-A3A2-B3BF-52C6-E5439DF197CC}"/>
          </ac:picMkLst>
        </pc:picChg>
        <pc:picChg chg="add mod replST">
          <ac:chgData name="Angie Baker" userId="6ccc10ec-b821-4f67-9626-138f3a2c4aa6" providerId="ADAL" clId="{EE01F532-F874-446B-819B-65DF3BB16A10}" dt="2023-03-02T09:36:17.077" v="3195"/>
          <ac:picMkLst>
            <pc:docMk/>
            <pc:sldMk cId="778454583" sldId="279"/>
            <ac:picMk id="5" creationId="{D14C1C62-DCFF-57C1-324B-6976F7BF3DF8}"/>
          </ac:picMkLst>
        </pc:picChg>
      </pc:sldChg>
      <pc:sldChg chg="addSp modSp add mod setBg replTag">
        <pc:chgData name="Angie Baker" userId="6ccc10ec-b821-4f67-9626-138f3a2c4aa6" providerId="ADAL" clId="{EE01F532-F874-446B-819B-65DF3BB16A10}" dt="2023-03-02T09:36:55.781" v="3253"/>
        <pc:sldMkLst>
          <pc:docMk/>
          <pc:sldMk cId="3924046688" sldId="280"/>
        </pc:sldMkLst>
        <pc:spChg chg="add mod replST">
          <ac:chgData name="Angie Baker" userId="6ccc10ec-b821-4f67-9626-138f3a2c4aa6" providerId="ADAL" clId="{EE01F532-F874-446B-819B-65DF3BB16A10}" dt="2023-03-02T09:36:55.717" v="3239"/>
          <ac:spMkLst>
            <pc:docMk/>
            <pc:sldMk cId="3924046688" sldId="280"/>
            <ac:spMk id="6" creationId="{8D04B1BB-1BEB-D3D5-2395-97F48C20302C}"/>
          </ac:spMkLst>
        </pc:spChg>
        <pc:spChg chg="add mod replST">
          <ac:chgData name="Angie Baker" userId="6ccc10ec-b821-4f67-9626-138f3a2c4aa6" providerId="ADAL" clId="{EE01F532-F874-446B-819B-65DF3BB16A10}" dt="2023-03-02T09:36:55.748" v="3249"/>
          <ac:spMkLst>
            <pc:docMk/>
            <pc:sldMk cId="3924046688" sldId="280"/>
            <ac:spMk id="7" creationId="{E3F035CE-974A-8B43-890A-CE3045C6B66B}"/>
          </ac:spMkLst>
        </pc:spChg>
        <pc:picChg chg="add mod replST">
          <ac:chgData name="Angie Baker" userId="6ccc10ec-b821-4f67-9626-138f3a2c4aa6" providerId="ADAL" clId="{EE01F532-F874-446B-819B-65DF3BB16A10}" dt="2023-03-02T09:36:55.607" v="3226"/>
          <ac:picMkLst>
            <pc:docMk/>
            <pc:sldMk cId="3924046688" sldId="280"/>
            <ac:picMk id="3" creationId="{1F7198F8-E3B2-CC56-8C91-C3F96D915B1D}"/>
          </ac:picMkLst>
        </pc:picChg>
        <pc:picChg chg="add mod replST">
          <ac:chgData name="Angie Baker" userId="6ccc10ec-b821-4f67-9626-138f3a2c4aa6" providerId="ADAL" clId="{EE01F532-F874-446B-819B-65DF3BB16A10}" dt="2023-03-02T09:36:55.688" v="3230"/>
          <ac:picMkLst>
            <pc:docMk/>
            <pc:sldMk cId="3924046688" sldId="280"/>
            <ac:picMk id="5" creationId="{F341F345-9E45-FCA5-9D0F-211D93450C2A}"/>
          </ac:picMkLst>
        </pc:picChg>
      </pc:sldChg>
      <pc:sldChg chg="addSp modSp add mod setBg replTag">
        <pc:chgData name="Angie Baker" userId="6ccc10ec-b821-4f67-9626-138f3a2c4aa6" providerId="ADAL" clId="{EE01F532-F874-446B-819B-65DF3BB16A10}" dt="2023-03-02T09:37:13.612" v="3288"/>
        <pc:sldMkLst>
          <pc:docMk/>
          <pc:sldMk cId="2788829539" sldId="281"/>
        </pc:sldMkLst>
        <pc:spChg chg="add mod replST">
          <ac:chgData name="Angie Baker" userId="6ccc10ec-b821-4f67-9626-138f3a2c4aa6" providerId="ADAL" clId="{EE01F532-F874-446B-819B-65DF3BB16A10}" dt="2023-03-02T09:37:13.531" v="3274"/>
          <ac:spMkLst>
            <pc:docMk/>
            <pc:sldMk cId="2788829539" sldId="281"/>
            <ac:spMk id="6" creationId="{95DBF5B2-4096-D7BA-527B-4F302F3AEA26}"/>
          </ac:spMkLst>
        </pc:spChg>
        <pc:spChg chg="add mod replST">
          <ac:chgData name="Angie Baker" userId="6ccc10ec-b821-4f67-9626-138f3a2c4aa6" providerId="ADAL" clId="{EE01F532-F874-446B-819B-65DF3BB16A10}" dt="2023-03-02T09:37:13.568" v="3284"/>
          <ac:spMkLst>
            <pc:docMk/>
            <pc:sldMk cId="2788829539" sldId="281"/>
            <ac:spMk id="7" creationId="{BE2D107C-468D-4C0D-DEC7-2CA3D3695DD8}"/>
          </ac:spMkLst>
        </pc:spChg>
        <pc:picChg chg="add mod replST">
          <ac:chgData name="Angie Baker" userId="6ccc10ec-b821-4f67-9626-138f3a2c4aa6" providerId="ADAL" clId="{EE01F532-F874-446B-819B-65DF3BB16A10}" dt="2023-03-02T09:37:13.418" v="3261"/>
          <ac:picMkLst>
            <pc:docMk/>
            <pc:sldMk cId="2788829539" sldId="281"/>
            <ac:picMk id="3" creationId="{52A3904A-281C-D079-78E8-6A2A0D95991F}"/>
          </ac:picMkLst>
        </pc:picChg>
        <pc:picChg chg="add mod replST">
          <ac:chgData name="Angie Baker" userId="6ccc10ec-b821-4f67-9626-138f3a2c4aa6" providerId="ADAL" clId="{EE01F532-F874-446B-819B-65DF3BB16A10}" dt="2023-03-02T09:37:13.505" v="3265"/>
          <ac:picMkLst>
            <pc:docMk/>
            <pc:sldMk cId="2788829539" sldId="281"/>
            <ac:picMk id="5" creationId="{6B4EF780-29DA-B55E-55E2-2A24D756A6C0}"/>
          </ac:picMkLst>
        </pc:picChg>
      </pc:sldChg>
      <pc:sldChg chg="addSp delSp modSp new mod modAnim">
        <pc:chgData name="Angie Baker" userId="6ccc10ec-b821-4f67-9626-138f3a2c4aa6" providerId="ADAL" clId="{EE01F532-F874-446B-819B-65DF3BB16A10}" dt="2023-03-02T09:46:01.262" v="3716"/>
        <pc:sldMkLst>
          <pc:docMk/>
          <pc:sldMk cId="4224288907" sldId="282"/>
        </pc:sldMkLst>
        <pc:spChg chg="mod">
          <ac:chgData name="Angie Baker" userId="6ccc10ec-b821-4f67-9626-138f3a2c4aa6" providerId="ADAL" clId="{EE01F532-F874-446B-819B-65DF3BB16A10}" dt="2023-03-02T09:38:08.358" v="3313" actId="20577"/>
          <ac:spMkLst>
            <pc:docMk/>
            <pc:sldMk cId="4224288907" sldId="282"/>
            <ac:spMk id="2" creationId="{F477116A-848D-5014-E57F-2D62097B4C3B}"/>
          </ac:spMkLst>
        </pc:spChg>
        <pc:spChg chg="del">
          <ac:chgData name="Angie Baker" userId="6ccc10ec-b821-4f67-9626-138f3a2c4aa6" providerId="ADAL" clId="{EE01F532-F874-446B-819B-65DF3BB16A10}" dt="2023-03-02T09:38:33.785" v="3314" actId="1032"/>
          <ac:spMkLst>
            <pc:docMk/>
            <pc:sldMk cId="4224288907" sldId="282"/>
            <ac:spMk id="3" creationId="{A6989398-C47F-0CF7-9A51-F941F121AC7D}"/>
          </ac:spMkLst>
        </pc:spChg>
        <pc:graphicFrameChg chg="add mod modGraphic">
          <ac:chgData name="Angie Baker" userId="6ccc10ec-b821-4f67-9626-138f3a2c4aa6" providerId="ADAL" clId="{EE01F532-F874-446B-819B-65DF3BB16A10}" dt="2023-03-02T09:45:13.045" v="3701" actId="1076"/>
          <ac:graphicFrameMkLst>
            <pc:docMk/>
            <pc:sldMk cId="4224288907" sldId="282"/>
            <ac:graphicFrameMk id="4" creationId="{A8C5B4D8-EA11-3674-227C-B305C2648635}"/>
          </ac:graphicFrameMkLst>
        </pc:graphicFrameChg>
      </pc:sldChg>
      <pc:sldChg chg="addSp delSp modSp add mod ord">
        <pc:chgData name="Angie Baker" userId="6ccc10ec-b821-4f67-9626-138f3a2c4aa6" providerId="ADAL" clId="{EE01F532-F874-446B-819B-65DF3BB16A10}" dt="2023-03-02T09:48:11.342" v="3732" actId="207"/>
        <pc:sldMkLst>
          <pc:docMk/>
          <pc:sldMk cId="2589759199" sldId="283"/>
        </pc:sldMkLst>
        <pc:spChg chg="mod">
          <ac:chgData name="Angie Baker" userId="6ccc10ec-b821-4f67-9626-138f3a2c4aa6" providerId="ADAL" clId="{EE01F532-F874-446B-819B-65DF3BB16A10}" dt="2023-03-02T09:47:42.011" v="3727" actId="207"/>
          <ac:spMkLst>
            <pc:docMk/>
            <pc:sldMk cId="2589759199" sldId="283"/>
            <ac:spMk id="10" creationId="{58EB7D53-A9F7-D2A3-545E-0096C8D9FF40}"/>
          </ac:spMkLst>
        </pc:spChg>
        <pc:spChg chg="mod">
          <ac:chgData name="Angie Baker" userId="6ccc10ec-b821-4f67-9626-138f3a2c4aa6" providerId="ADAL" clId="{EE01F532-F874-446B-819B-65DF3BB16A10}" dt="2023-03-02T09:47:10.784" v="3721"/>
          <ac:spMkLst>
            <pc:docMk/>
            <pc:sldMk cId="2589759199" sldId="283"/>
            <ac:spMk id="11" creationId="{33824239-9BF5-00B9-496D-F63F998A5059}"/>
          </ac:spMkLst>
        </pc:spChg>
        <pc:spChg chg="mod">
          <ac:chgData name="Angie Baker" userId="6ccc10ec-b821-4f67-9626-138f3a2c4aa6" providerId="ADAL" clId="{EE01F532-F874-446B-819B-65DF3BB16A10}" dt="2023-03-02T09:47:10.784" v="3721"/>
          <ac:spMkLst>
            <pc:docMk/>
            <pc:sldMk cId="2589759199" sldId="283"/>
            <ac:spMk id="13" creationId="{C9BCA818-869B-E389-C0B8-410E221A4AEF}"/>
          </ac:spMkLst>
        </pc:spChg>
        <pc:spChg chg="mod">
          <ac:chgData name="Angie Baker" userId="6ccc10ec-b821-4f67-9626-138f3a2c4aa6" providerId="ADAL" clId="{EE01F532-F874-446B-819B-65DF3BB16A10}" dt="2023-03-02T09:47:10.784" v="3721"/>
          <ac:spMkLst>
            <pc:docMk/>
            <pc:sldMk cId="2589759199" sldId="283"/>
            <ac:spMk id="15" creationId="{2276DC9D-FD21-6C39-23DB-A2D3B964F02B}"/>
          </ac:spMkLst>
        </pc:spChg>
        <pc:spChg chg="mod">
          <ac:chgData name="Angie Baker" userId="6ccc10ec-b821-4f67-9626-138f3a2c4aa6" providerId="ADAL" clId="{EE01F532-F874-446B-819B-65DF3BB16A10}" dt="2023-03-02T09:47:10.784" v="3721"/>
          <ac:spMkLst>
            <pc:docMk/>
            <pc:sldMk cId="2589759199" sldId="283"/>
            <ac:spMk id="16" creationId="{49489C35-1323-0A32-CC90-A3541741170E}"/>
          </ac:spMkLst>
        </pc:spChg>
        <pc:grpChg chg="add mod">
          <ac:chgData name="Angie Baker" userId="6ccc10ec-b821-4f67-9626-138f3a2c4aa6" providerId="ADAL" clId="{EE01F532-F874-446B-819B-65DF3BB16A10}" dt="2023-03-02T09:47:16.140" v="3722" actId="1076"/>
          <ac:grpSpMkLst>
            <pc:docMk/>
            <pc:sldMk cId="2589759199" sldId="283"/>
            <ac:grpSpMk id="3" creationId="{30EA4079-5C6C-F2C6-D9AB-1016E9134F12}"/>
          </ac:grpSpMkLst>
        </pc:grpChg>
        <pc:grpChg chg="mod">
          <ac:chgData name="Angie Baker" userId="6ccc10ec-b821-4f67-9626-138f3a2c4aa6" providerId="ADAL" clId="{EE01F532-F874-446B-819B-65DF3BB16A10}" dt="2023-03-02T09:47:01.504" v="3720" actId="1076"/>
          <ac:grpSpMkLst>
            <pc:docMk/>
            <pc:sldMk cId="2589759199" sldId="283"/>
            <ac:grpSpMk id="4" creationId="{C7299961-D643-8192-9759-3E025F8F3E6E}"/>
          </ac:grpSpMkLst>
        </pc:grpChg>
        <pc:grpChg chg="mod">
          <ac:chgData name="Angie Baker" userId="6ccc10ec-b821-4f67-9626-138f3a2c4aa6" providerId="ADAL" clId="{EE01F532-F874-446B-819B-65DF3BB16A10}" dt="2023-03-02T09:47:01.504" v="3720" actId="1076"/>
          <ac:grpSpMkLst>
            <pc:docMk/>
            <pc:sldMk cId="2589759199" sldId="283"/>
            <ac:grpSpMk id="7" creationId="{A991A55D-614C-1749-DA74-76AC0B64568A}"/>
          </ac:grpSpMkLst>
        </pc:grpChg>
        <pc:grpChg chg="add mod">
          <ac:chgData name="Angie Baker" userId="6ccc10ec-b821-4f67-9626-138f3a2c4aa6" providerId="ADAL" clId="{EE01F532-F874-446B-819B-65DF3BB16A10}" dt="2023-03-02T09:47:16.140" v="3722" actId="1076"/>
          <ac:grpSpMkLst>
            <pc:docMk/>
            <pc:sldMk cId="2589759199" sldId="283"/>
            <ac:grpSpMk id="14" creationId="{1F15713D-1C2A-8203-DF4C-DAB6925AA22E}"/>
          </ac:grpSpMkLst>
        </pc:grpChg>
        <pc:picChg chg="del mod">
          <ac:chgData name="Angie Baker" userId="6ccc10ec-b821-4f67-9626-138f3a2c4aa6" providerId="ADAL" clId="{EE01F532-F874-446B-819B-65DF3BB16A10}" dt="2023-03-02T09:47:50.549" v="3729" actId="478"/>
          <ac:picMkLst>
            <pc:docMk/>
            <pc:sldMk cId="2589759199" sldId="283"/>
            <ac:picMk id="12" creationId="{4A7CB6D1-15F6-C84C-055B-27C989731EC4}"/>
          </ac:picMkLst>
        </pc:picChg>
        <pc:picChg chg="add mod">
          <ac:chgData name="Angie Baker" userId="6ccc10ec-b821-4f67-9626-138f3a2c4aa6" providerId="ADAL" clId="{EE01F532-F874-446B-819B-65DF3BB16A10}" dt="2023-03-02T09:48:11.342" v="3732" actId="207"/>
          <ac:picMkLst>
            <pc:docMk/>
            <pc:sldMk cId="2589759199" sldId="283"/>
            <ac:picMk id="18" creationId="{723D8861-F680-6AB7-A7E0-7E0D7065EAC5}"/>
          </ac:picMkLst>
        </pc:picChg>
      </pc:sldChg>
      <pc:sldChg chg="addSp modSp add mod setBg replTag">
        <pc:chgData name="Angie Baker" userId="6ccc10ec-b821-4f67-9626-138f3a2c4aa6" providerId="ADAL" clId="{EE01F532-F874-446B-819B-65DF3BB16A10}" dt="2023-03-02T09:49:08.029" v="3769"/>
        <pc:sldMkLst>
          <pc:docMk/>
          <pc:sldMk cId="993617272" sldId="284"/>
        </pc:sldMkLst>
        <pc:spChg chg="add mod replST">
          <ac:chgData name="Angie Baker" userId="6ccc10ec-b821-4f67-9626-138f3a2c4aa6" providerId="ADAL" clId="{EE01F532-F874-446B-819B-65DF3BB16A10}" dt="2023-03-02T09:49:06.191" v="3755"/>
          <ac:spMkLst>
            <pc:docMk/>
            <pc:sldMk cId="993617272" sldId="284"/>
            <ac:spMk id="6" creationId="{C8F97A29-7A65-022F-84FF-5BB3ABE76C04}"/>
          </ac:spMkLst>
        </pc:spChg>
        <pc:spChg chg="add mod replST">
          <ac:chgData name="Angie Baker" userId="6ccc10ec-b821-4f67-9626-138f3a2c4aa6" providerId="ADAL" clId="{EE01F532-F874-446B-819B-65DF3BB16A10}" dt="2023-03-02T09:49:07.762" v="3765"/>
          <ac:spMkLst>
            <pc:docMk/>
            <pc:sldMk cId="993617272" sldId="284"/>
            <ac:spMk id="7" creationId="{D138DDE5-1C85-A229-2FDC-E413B9EE5A3A}"/>
          </ac:spMkLst>
        </pc:spChg>
        <pc:picChg chg="add mod replST">
          <ac:chgData name="Angie Baker" userId="6ccc10ec-b821-4f67-9626-138f3a2c4aa6" providerId="ADAL" clId="{EE01F532-F874-446B-819B-65DF3BB16A10}" dt="2023-03-02T09:49:04.375" v="3742"/>
          <ac:picMkLst>
            <pc:docMk/>
            <pc:sldMk cId="993617272" sldId="284"/>
            <ac:picMk id="3" creationId="{47D21671-D4B9-1C10-5936-4DB8969777DE}"/>
          </ac:picMkLst>
        </pc:picChg>
        <pc:picChg chg="add mod replST">
          <ac:chgData name="Angie Baker" userId="6ccc10ec-b821-4f67-9626-138f3a2c4aa6" providerId="ADAL" clId="{EE01F532-F874-446B-819B-65DF3BB16A10}" dt="2023-03-02T09:49:04.770" v="3746"/>
          <ac:picMkLst>
            <pc:docMk/>
            <pc:sldMk cId="993617272" sldId="284"/>
            <ac:picMk id="5" creationId="{FE6E3466-43B0-1229-196D-30A98089E141}"/>
          </ac:picMkLst>
        </pc:picChg>
      </pc:sldChg>
      <pc:sldChg chg="addSp modSp new mod">
        <pc:chgData name="Angie Baker" userId="6ccc10ec-b821-4f67-9626-138f3a2c4aa6" providerId="ADAL" clId="{EE01F532-F874-446B-819B-65DF3BB16A10}" dt="2023-03-02T09:52:06.962" v="3974" actId="2711"/>
        <pc:sldMkLst>
          <pc:docMk/>
          <pc:sldMk cId="3721500427" sldId="285"/>
        </pc:sldMkLst>
        <pc:spChg chg="mod">
          <ac:chgData name="Angie Baker" userId="6ccc10ec-b821-4f67-9626-138f3a2c4aa6" providerId="ADAL" clId="{EE01F532-F874-446B-819B-65DF3BB16A10}" dt="2023-03-02T09:50:11.242" v="3785" actId="20577"/>
          <ac:spMkLst>
            <pc:docMk/>
            <pc:sldMk cId="3721500427" sldId="285"/>
            <ac:spMk id="2" creationId="{2730F0BE-12BB-379E-5E1B-2B3211707D15}"/>
          </ac:spMkLst>
        </pc:spChg>
        <pc:spChg chg="add mod">
          <ac:chgData name="Angie Baker" userId="6ccc10ec-b821-4f67-9626-138f3a2c4aa6" providerId="ADAL" clId="{EE01F532-F874-446B-819B-65DF3BB16A10}" dt="2023-03-02T09:52:06.962" v="3974" actId="2711"/>
          <ac:spMkLst>
            <pc:docMk/>
            <pc:sldMk cId="3721500427" sldId="285"/>
            <ac:spMk id="3" creationId="{F7F5D1CF-F2C3-A006-ABC8-0B0163F34ED6}"/>
          </ac:spMkLst>
        </pc:spChg>
      </pc:sldChg>
      <pc:sldChg chg="addSp delSp modSp new mod setBg modAnim">
        <pc:chgData name="Angie Baker" userId="6ccc10ec-b821-4f67-9626-138f3a2c4aa6" providerId="ADAL" clId="{EE01F532-F874-446B-819B-65DF3BB16A10}" dt="2023-03-02T10:19:37.025" v="6542" actId="20577"/>
        <pc:sldMkLst>
          <pc:docMk/>
          <pc:sldMk cId="2392243104" sldId="286"/>
        </pc:sldMkLst>
        <pc:spChg chg="mod">
          <ac:chgData name="Angie Baker" userId="6ccc10ec-b821-4f67-9626-138f3a2c4aa6" providerId="ADAL" clId="{EE01F532-F874-446B-819B-65DF3BB16A10}" dt="2023-03-02T09:54:55.784" v="4006" actId="1076"/>
          <ac:spMkLst>
            <pc:docMk/>
            <pc:sldMk cId="2392243104" sldId="286"/>
            <ac:spMk id="2" creationId="{F2CA0B8D-1099-156E-2169-FED62F115CD6}"/>
          </ac:spMkLst>
        </pc:spChg>
        <pc:spChg chg="add mod">
          <ac:chgData name="Angie Baker" userId="6ccc10ec-b821-4f67-9626-138f3a2c4aa6" providerId="ADAL" clId="{EE01F532-F874-446B-819B-65DF3BB16A10}" dt="2023-03-02T09:56:48.109" v="4082" actId="14100"/>
          <ac:spMkLst>
            <pc:docMk/>
            <pc:sldMk cId="2392243104" sldId="286"/>
            <ac:spMk id="4" creationId="{44D961CD-A5EF-5BC0-27E8-241A6EB34F0C}"/>
          </ac:spMkLst>
        </pc:spChg>
        <pc:spChg chg="add del mod">
          <ac:chgData name="Angie Baker" userId="6ccc10ec-b821-4f67-9626-138f3a2c4aa6" providerId="ADAL" clId="{EE01F532-F874-446B-819B-65DF3BB16A10}" dt="2023-03-02T09:58:20.066" v="4146" actId="478"/>
          <ac:spMkLst>
            <pc:docMk/>
            <pc:sldMk cId="2392243104" sldId="286"/>
            <ac:spMk id="5" creationId="{4006525F-EBE8-F99A-6B1D-329665F9B97A}"/>
          </ac:spMkLst>
        </pc:spChg>
        <pc:spChg chg="add mod">
          <ac:chgData name="Angie Baker" userId="6ccc10ec-b821-4f67-9626-138f3a2c4aa6" providerId="ADAL" clId="{EE01F532-F874-446B-819B-65DF3BB16A10}" dt="2023-03-02T10:19:29.606" v="6528" actId="20577"/>
          <ac:spMkLst>
            <pc:docMk/>
            <pc:sldMk cId="2392243104" sldId="286"/>
            <ac:spMk id="6" creationId="{2A0CA047-7CE1-6B70-5DEC-42C5D049379A}"/>
          </ac:spMkLst>
        </pc:spChg>
        <pc:spChg chg="add mod">
          <ac:chgData name="Angie Baker" userId="6ccc10ec-b821-4f67-9626-138f3a2c4aa6" providerId="ADAL" clId="{EE01F532-F874-446B-819B-65DF3BB16A10}" dt="2023-03-02T10:19:37.025" v="6542" actId="20577"/>
          <ac:spMkLst>
            <pc:docMk/>
            <pc:sldMk cId="2392243104" sldId="286"/>
            <ac:spMk id="7" creationId="{5A329E7E-9E66-694E-17C9-32C489F897DC}"/>
          </ac:spMkLst>
        </pc:spChg>
        <pc:spChg chg="add mod">
          <ac:chgData name="Angie Baker" userId="6ccc10ec-b821-4f67-9626-138f3a2c4aa6" providerId="ADAL" clId="{EE01F532-F874-446B-819B-65DF3BB16A10}" dt="2023-03-02T10:00:07.269" v="4241" actId="164"/>
          <ac:spMkLst>
            <pc:docMk/>
            <pc:sldMk cId="2392243104" sldId="286"/>
            <ac:spMk id="8" creationId="{8D8F72E4-1185-E3E0-9A90-ECF0A0044CF0}"/>
          </ac:spMkLst>
        </pc:spChg>
        <pc:spChg chg="add mod">
          <ac:chgData name="Angie Baker" userId="6ccc10ec-b821-4f67-9626-138f3a2c4aa6" providerId="ADAL" clId="{EE01F532-F874-446B-819B-65DF3BB16A10}" dt="2023-03-02T09:59:50.230" v="4237" actId="1076"/>
          <ac:spMkLst>
            <pc:docMk/>
            <pc:sldMk cId="2392243104" sldId="286"/>
            <ac:spMk id="9" creationId="{541BD02E-41A6-57F3-73E0-E6C46627AE91}"/>
          </ac:spMkLst>
        </pc:spChg>
        <pc:grpChg chg="add mod">
          <ac:chgData name="Angie Baker" userId="6ccc10ec-b821-4f67-9626-138f3a2c4aa6" providerId="ADAL" clId="{EE01F532-F874-446B-819B-65DF3BB16A10}" dt="2023-03-02T10:00:07.269" v="4241" actId="164"/>
          <ac:grpSpMkLst>
            <pc:docMk/>
            <pc:sldMk cId="2392243104" sldId="286"/>
            <ac:grpSpMk id="10" creationId="{D6D9DADB-1BF6-7E0B-00B1-659DBF0ABD19}"/>
          </ac:grpSpMkLst>
        </pc:grpChg>
        <pc:picChg chg="add mod">
          <ac:chgData name="Angie Baker" userId="6ccc10ec-b821-4f67-9626-138f3a2c4aa6" providerId="ADAL" clId="{EE01F532-F874-446B-819B-65DF3BB16A10}" dt="2023-03-02T09:54:36.859" v="3977" actId="26606"/>
          <ac:picMkLst>
            <pc:docMk/>
            <pc:sldMk cId="2392243104" sldId="286"/>
            <ac:picMk id="3" creationId="{B3BE029B-E07A-3304-1A57-65955B3F6E1B}"/>
          </ac:picMkLst>
        </pc:picChg>
      </pc:sldChg>
      <pc:sldChg chg="addSp modSp new mod">
        <pc:chgData name="Angie Baker" userId="6ccc10ec-b821-4f67-9626-138f3a2c4aa6" providerId="ADAL" clId="{EE01F532-F874-446B-819B-65DF3BB16A10}" dt="2023-03-02T10:26:44.152" v="6544" actId="113"/>
        <pc:sldMkLst>
          <pc:docMk/>
          <pc:sldMk cId="458230776" sldId="287"/>
        </pc:sldMkLst>
        <pc:spChg chg="mod">
          <ac:chgData name="Angie Baker" userId="6ccc10ec-b821-4f67-9626-138f3a2c4aa6" providerId="ADAL" clId="{EE01F532-F874-446B-819B-65DF3BB16A10}" dt="2023-03-02T10:26:44.152" v="6544" actId="113"/>
          <ac:spMkLst>
            <pc:docMk/>
            <pc:sldMk cId="458230776" sldId="287"/>
            <ac:spMk id="2" creationId="{EDE202AF-E446-929F-020E-6BCED3F5BCD1}"/>
          </ac:spMkLst>
        </pc:spChg>
        <pc:spChg chg="add mod">
          <ac:chgData name="Angie Baker" userId="6ccc10ec-b821-4f67-9626-138f3a2c4aa6" providerId="ADAL" clId="{EE01F532-F874-446B-819B-65DF3BB16A10}" dt="2023-03-02T10:01:40.102" v="4273" actId="1076"/>
          <ac:spMkLst>
            <pc:docMk/>
            <pc:sldMk cId="458230776" sldId="287"/>
            <ac:spMk id="3" creationId="{D9AEDD07-9FAA-EA9C-381C-596C57F9DEEB}"/>
          </ac:spMkLst>
        </pc:spChg>
      </pc:sldChg>
      <pc:sldChg chg="addSp delSp modSp add mod ord modAnim modNotesTx">
        <pc:chgData name="Angie Baker" userId="6ccc10ec-b821-4f67-9626-138f3a2c4aa6" providerId="ADAL" clId="{EE01F532-F874-446B-819B-65DF3BB16A10}" dt="2023-03-02T10:18:35.796" v="6509" actId="20577"/>
        <pc:sldMkLst>
          <pc:docMk/>
          <pc:sldMk cId="1898281292" sldId="288"/>
        </pc:sldMkLst>
        <pc:spChg chg="mod">
          <ac:chgData name="Angie Baker" userId="6ccc10ec-b821-4f67-9626-138f3a2c4aa6" providerId="ADAL" clId="{EE01F532-F874-446B-819B-65DF3BB16A10}" dt="2023-03-02T10:06:21.305" v="4401" actId="313"/>
          <ac:spMkLst>
            <pc:docMk/>
            <pc:sldMk cId="1898281292" sldId="288"/>
            <ac:spMk id="4" creationId="{3A21A96B-9C73-B8C4-7ACC-03B5D96F3E26}"/>
          </ac:spMkLst>
        </pc:spChg>
        <pc:spChg chg="mod">
          <ac:chgData name="Angie Baker" userId="6ccc10ec-b821-4f67-9626-138f3a2c4aa6" providerId="ADAL" clId="{EE01F532-F874-446B-819B-65DF3BB16A10}" dt="2023-03-02T10:02:29.469" v="4279" actId="1076"/>
          <ac:spMkLst>
            <pc:docMk/>
            <pc:sldMk cId="1898281292" sldId="288"/>
            <ac:spMk id="8" creationId="{F1D9E619-8BAF-06F1-65F1-EE4EAC978919}"/>
          </ac:spMkLst>
        </pc:spChg>
        <pc:spChg chg="mod">
          <ac:chgData name="Angie Baker" userId="6ccc10ec-b821-4f67-9626-138f3a2c4aa6" providerId="ADAL" clId="{EE01F532-F874-446B-819B-65DF3BB16A10}" dt="2023-03-02T10:02:29.469" v="4279" actId="1076"/>
          <ac:spMkLst>
            <pc:docMk/>
            <pc:sldMk cId="1898281292" sldId="288"/>
            <ac:spMk id="9" creationId="{AADB5B51-F8E9-7FA6-7148-90AB11463B83}"/>
          </ac:spMkLst>
        </pc:spChg>
        <pc:grpChg chg="add mod">
          <ac:chgData name="Angie Baker" userId="6ccc10ec-b821-4f67-9626-138f3a2c4aa6" providerId="ADAL" clId="{EE01F532-F874-446B-819B-65DF3BB16A10}" dt="2023-03-02T10:02:29.469" v="4279" actId="1076"/>
          <ac:grpSpMkLst>
            <pc:docMk/>
            <pc:sldMk cId="1898281292" sldId="288"/>
            <ac:grpSpMk id="2" creationId="{9EDAAA8E-EFCD-0859-68A7-BA2DCB73A77F}"/>
          </ac:grpSpMkLst>
        </pc:grpChg>
        <pc:grpChg chg="del">
          <ac:chgData name="Angie Baker" userId="6ccc10ec-b821-4f67-9626-138f3a2c4aa6" providerId="ADAL" clId="{EE01F532-F874-446B-819B-65DF3BB16A10}" dt="2023-03-02T10:02:24.713" v="4277" actId="478"/>
          <ac:grpSpMkLst>
            <pc:docMk/>
            <pc:sldMk cId="1898281292" sldId="288"/>
            <ac:grpSpMk id="3" creationId="{686F39F3-E957-4371-F544-21CDC6796262}"/>
          </ac:grpSpMkLst>
        </pc:grpChg>
        <pc:picChg chg="mod">
          <ac:chgData name="Angie Baker" userId="6ccc10ec-b821-4f67-9626-138f3a2c4aa6" providerId="ADAL" clId="{EE01F532-F874-446B-819B-65DF3BB16A10}" dt="2023-03-02T10:02:29.469" v="4279" actId="1076"/>
          <ac:picMkLst>
            <pc:docMk/>
            <pc:sldMk cId="1898281292" sldId="288"/>
            <ac:picMk id="10" creationId="{456EB82D-A49A-32DB-A35B-68AFFE747FEC}"/>
          </ac:picMkLst>
        </pc:picChg>
      </pc:sldChg>
      <pc:sldChg chg="addSp delSp modSp new mod modAnim">
        <pc:chgData name="Angie Baker" userId="6ccc10ec-b821-4f67-9626-138f3a2c4aa6" providerId="ADAL" clId="{EE01F532-F874-446B-819B-65DF3BB16A10}" dt="2023-03-02T10:31:00.367" v="6680"/>
        <pc:sldMkLst>
          <pc:docMk/>
          <pc:sldMk cId="1651633537" sldId="289"/>
        </pc:sldMkLst>
        <pc:spChg chg="mod">
          <ac:chgData name="Angie Baker" userId="6ccc10ec-b821-4f67-9626-138f3a2c4aa6" providerId="ADAL" clId="{EE01F532-F874-446B-819B-65DF3BB16A10}" dt="2023-03-02T10:27:48.271" v="6589" actId="113"/>
          <ac:spMkLst>
            <pc:docMk/>
            <pc:sldMk cId="1651633537" sldId="289"/>
            <ac:spMk id="2" creationId="{2ECC5996-E4F0-C745-A4E0-95B57B37920E}"/>
          </ac:spMkLst>
        </pc:spChg>
        <pc:spChg chg="del">
          <ac:chgData name="Angie Baker" userId="6ccc10ec-b821-4f67-9626-138f3a2c4aa6" providerId="ADAL" clId="{EE01F532-F874-446B-819B-65DF3BB16A10}" dt="2023-03-02T10:28:50.379" v="6590" actId="1032"/>
          <ac:spMkLst>
            <pc:docMk/>
            <pc:sldMk cId="1651633537" sldId="289"/>
            <ac:spMk id="3" creationId="{79CC82EE-86E8-C8C8-AAE4-17DB9F39A1C9}"/>
          </ac:spMkLst>
        </pc:spChg>
        <pc:graphicFrameChg chg="add mod modGraphic">
          <ac:chgData name="Angie Baker" userId="6ccc10ec-b821-4f67-9626-138f3a2c4aa6" providerId="ADAL" clId="{EE01F532-F874-446B-819B-65DF3BB16A10}" dt="2023-03-02T10:30:36.064" v="6668" actId="12100"/>
          <ac:graphicFrameMkLst>
            <pc:docMk/>
            <pc:sldMk cId="1651633537" sldId="289"/>
            <ac:graphicFrameMk id="4" creationId="{DFFE53F2-781C-3362-A35A-9F1B2000191D}"/>
          </ac:graphicFrameMkLst>
        </pc:graphicFrameChg>
        <pc:graphicFrameChg chg="add mod modGraphic">
          <ac:chgData name="Angie Baker" userId="6ccc10ec-b821-4f67-9626-138f3a2c4aa6" providerId="ADAL" clId="{EE01F532-F874-446B-819B-65DF3BB16A10}" dt="2023-03-02T10:30:26.728" v="6667" actId="1076"/>
          <ac:graphicFrameMkLst>
            <pc:docMk/>
            <pc:sldMk cId="1651633537" sldId="289"/>
            <ac:graphicFrameMk id="5" creationId="{E6ED0213-1CF2-76C1-A1FA-25A04FC0135C}"/>
          </ac:graphicFrameMkLst>
        </pc:graphicFrameChg>
      </pc:sldChg>
      <pc:sldChg chg="addSp delSp modSp new mod">
        <pc:chgData name="Angie Baker" userId="6ccc10ec-b821-4f67-9626-138f3a2c4aa6" providerId="ADAL" clId="{EE01F532-F874-446B-819B-65DF3BB16A10}" dt="2023-03-02T10:46:46.479" v="6964" actId="207"/>
        <pc:sldMkLst>
          <pc:docMk/>
          <pc:sldMk cId="3205440272" sldId="290"/>
        </pc:sldMkLst>
        <pc:spChg chg="mod">
          <ac:chgData name="Angie Baker" userId="6ccc10ec-b821-4f67-9626-138f3a2c4aa6" providerId="ADAL" clId="{EE01F532-F874-446B-819B-65DF3BB16A10}" dt="2023-03-02T10:39:45.380" v="6723" actId="1076"/>
          <ac:spMkLst>
            <pc:docMk/>
            <pc:sldMk cId="3205440272" sldId="290"/>
            <ac:spMk id="2" creationId="{F14BB994-690E-D9CD-5FAD-0C57AB84540F}"/>
          </ac:spMkLst>
        </pc:spChg>
        <pc:spChg chg="del mod">
          <ac:chgData name="Angie Baker" userId="6ccc10ec-b821-4f67-9626-138f3a2c4aa6" providerId="ADAL" clId="{EE01F532-F874-446B-819B-65DF3BB16A10}" dt="2023-03-02T10:39:59.034" v="6725" actId="1032"/>
          <ac:spMkLst>
            <pc:docMk/>
            <pc:sldMk cId="3205440272" sldId="290"/>
            <ac:spMk id="3" creationId="{C6FEC3DA-08DE-C9B6-3E07-1942BA10DEAD}"/>
          </ac:spMkLst>
        </pc:spChg>
        <pc:graphicFrameChg chg="add mod modGraphic">
          <ac:chgData name="Angie Baker" userId="6ccc10ec-b821-4f67-9626-138f3a2c4aa6" providerId="ADAL" clId="{EE01F532-F874-446B-819B-65DF3BB16A10}" dt="2023-03-02T10:46:46.479" v="6964" actId="207"/>
          <ac:graphicFrameMkLst>
            <pc:docMk/>
            <pc:sldMk cId="3205440272" sldId="290"/>
            <ac:graphicFrameMk id="4" creationId="{8C2A54D3-BEB2-B8D4-4622-92BE5AE9F265}"/>
          </ac:graphicFrameMkLst>
        </pc:graphicFrameChg>
      </pc:sldChg>
      <pc:sldChg chg="modSp add mod ord">
        <pc:chgData name="Angie Baker" userId="6ccc10ec-b821-4f67-9626-138f3a2c4aa6" providerId="ADAL" clId="{EE01F532-F874-446B-819B-65DF3BB16A10}" dt="2023-03-02T10:49:54.013" v="6971" actId="20577"/>
        <pc:sldMkLst>
          <pc:docMk/>
          <pc:sldMk cId="647186240" sldId="291"/>
        </pc:sldMkLst>
        <pc:spChg chg="mod">
          <ac:chgData name="Angie Baker" userId="6ccc10ec-b821-4f67-9626-138f3a2c4aa6" providerId="ADAL" clId="{EE01F532-F874-446B-819B-65DF3BB16A10}" dt="2023-03-02T10:49:54.013" v="6971" actId="20577"/>
          <ac:spMkLst>
            <pc:docMk/>
            <pc:sldMk cId="647186240" sldId="291"/>
            <ac:spMk id="13" creationId="{C9BCA818-869B-E389-C0B8-410E221A4AEF}"/>
          </ac:spMkLst>
        </pc:spChg>
      </pc:sldChg>
      <pc:sldChg chg="addSp modSp add mod setBg replTag">
        <pc:chgData name="Angie Baker" userId="6ccc10ec-b821-4f67-9626-138f3a2c4aa6" providerId="ADAL" clId="{EE01F532-F874-446B-819B-65DF3BB16A10}" dt="2023-03-02T10:51:12.358" v="7006"/>
        <pc:sldMkLst>
          <pc:docMk/>
          <pc:sldMk cId="1482315041" sldId="292"/>
        </pc:sldMkLst>
        <pc:spChg chg="add mod replST">
          <ac:chgData name="Angie Baker" userId="6ccc10ec-b821-4f67-9626-138f3a2c4aa6" providerId="ADAL" clId="{EE01F532-F874-446B-819B-65DF3BB16A10}" dt="2023-03-02T10:51:10.544" v="6992"/>
          <ac:spMkLst>
            <pc:docMk/>
            <pc:sldMk cId="1482315041" sldId="292"/>
            <ac:spMk id="6" creationId="{7DA22B73-E154-6FB3-9944-4C7F9A4C18A6}"/>
          </ac:spMkLst>
        </pc:spChg>
        <pc:spChg chg="add mod replST">
          <ac:chgData name="Angie Baker" userId="6ccc10ec-b821-4f67-9626-138f3a2c4aa6" providerId="ADAL" clId="{EE01F532-F874-446B-819B-65DF3BB16A10}" dt="2023-03-02T10:51:12.033" v="7002"/>
          <ac:spMkLst>
            <pc:docMk/>
            <pc:sldMk cId="1482315041" sldId="292"/>
            <ac:spMk id="7" creationId="{9232FBD6-2E17-E731-C67E-5EEFEF082849}"/>
          </ac:spMkLst>
        </pc:spChg>
        <pc:picChg chg="add mod replST">
          <ac:chgData name="Angie Baker" userId="6ccc10ec-b821-4f67-9626-138f3a2c4aa6" providerId="ADAL" clId="{EE01F532-F874-446B-819B-65DF3BB16A10}" dt="2023-03-02T10:51:09.346" v="6979"/>
          <ac:picMkLst>
            <pc:docMk/>
            <pc:sldMk cId="1482315041" sldId="292"/>
            <ac:picMk id="3" creationId="{CCC8852C-B98A-8EAA-3052-6BB47B6BBF3B}"/>
          </ac:picMkLst>
        </pc:picChg>
        <pc:picChg chg="add mod replST">
          <ac:chgData name="Angie Baker" userId="6ccc10ec-b821-4f67-9626-138f3a2c4aa6" providerId="ADAL" clId="{EE01F532-F874-446B-819B-65DF3BB16A10}" dt="2023-03-02T10:51:09.628" v="6983"/>
          <ac:picMkLst>
            <pc:docMk/>
            <pc:sldMk cId="1482315041" sldId="292"/>
            <ac:picMk id="5" creationId="{EEBA00D0-4950-C8AA-BD9F-BA91C3B8D052}"/>
          </ac:picMkLst>
        </pc:picChg>
      </pc:sldChg>
      <pc:sldChg chg="addSp delSp modSp new mod">
        <pc:chgData name="Angie Baker" userId="6ccc10ec-b821-4f67-9626-138f3a2c4aa6" providerId="ADAL" clId="{EE01F532-F874-446B-819B-65DF3BB16A10}" dt="2023-03-02T10:55:35.364" v="7537"/>
        <pc:sldMkLst>
          <pc:docMk/>
          <pc:sldMk cId="1614031108" sldId="293"/>
        </pc:sldMkLst>
        <pc:spChg chg="mod">
          <ac:chgData name="Angie Baker" userId="6ccc10ec-b821-4f67-9626-138f3a2c4aa6" providerId="ADAL" clId="{EE01F532-F874-446B-819B-65DF3BB16A10}" dt="2023-03-02T10:52:15.513" v="7028" actId="20577"/>
          <ac:spMkLst>
            <pc:docMk/>
            <pc:sldMk cId="1614031108" sldId="293"/>
            <ac:spMk id="2" creationId="{169FA1FE-4DBF-76AF-3D0F-C4301BB05384}"/>
          </ac:spMkLst>
        </pc:spChg>
        <pc:spChg chg="del">
          <ac:chgData name="Angie Baker" userId="6ccc10ec-b821-4f67-9626-138f3a2c4aa6" providerId="ADAL" clId="{EE01F532-F874-446B-819B-65DF3BB16A10}" dt="2023-03-02T10:52:32.198" v="7029" actId="1032"/>
          <ac:spMkLst>
            <pc:docMk/>
            <pc:sldMk cId="1614031108" sldId="293"/>
            <ac:spMk id="3" creationId="{4BC8A694-B37D-0C86-359A-D8DCDCDD7EF6}"/>
          </ac:spMkLst>
        </pc:spChg>
        <pc:graphicFrameChg chg="add mod modGraphic">
          <ac:chgData name="Angie Baker" userId="6ccc10ec-b821-4f67-9626-138f3a2c4aa6" providerId="ADAL" clId="{EE01F532-F874-446B-819B-65DF3BB16A10}" dt="2023-03-02T10:55:35.364" v="7537"/>
          <ac:graphicFrameMkLst>
            <pc:docMk/>
            <pc:sldMk cId="1614031108" sldId="293"/>
            <ac:graphicFrameMk id="4" creationId="{83EC8738-C3E3-699E-A918-C9B327EFA69C}"/>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image" Target="../media/image14.jpeg"/><Relationship Id="rId4" Type="http://schemas.openxmlformats.org/officeDocument/2006/relationships/image" Target="../media/image17.sv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image" Target="../media/image14.jpe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F9944-F7D1-4F3F-AF36-BD2DEBA6E33E}"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en-GB"/>
        </a:p>
      </dgm:t>
    </dgm:pt>
    <dgm:pt modelId="{8E31DBD6-3005-41E4-A99F-39523DDF950C}">
      <dgm:prSet phldrT="[Text]"/>
      <dgm:spPr/>
      <dgm:t>
        <a:bodyPr/>
        <a:lstStyle/>
        <a:p>
          <a:r>
            <a:rPr lang="en-GB" dirty="0"/>
            <a:t>Theories of Feedback</a:t>
          </a:r>
        </a:p>
      </dgm:t>
    </dgm:pt>
    <dgm:pt modelId="{12B3B0D9-AD7F-4CF7-93E7-2DBD752BD775}" type="parTrans" cxnId="{C456DDE2-95E7-42DF-8CA2-BBB1C2623FA9}">
      <dgm:prSet/>
      <dgm:spPr/>
      <dgm:t>
        <a:bodyPr/>
        <a:lstStyle/>
        <a:p>
          <a:endParaRPr lang="en-GB"/>
        </a:p>
      </dgm:t>
    </dgm:pt>
    <dgm:pt modelId="{DD5FD1F6-1C61-4B76-A50E-7DA7B27CC803}" type="sibTrans" cxnId="{C456DDE2-95E7-42DF-8CA2-BBB1C2623FA9}">
      <dgm:prSet/>
      <dgm:spPr/>
      <dgm:t>
        <a:bodyPr/>
        <a:lstStyle/>
        <a:p>
          <a:endParaRPr lang="en-GB"/>
        </a:p>
      </dgm:t>
    </dgm:pt>
    <dgm:pt modelId="{D6EB6DE4-501A-440B-9E28-072F81C9927A}">
      <dgm:prSet phldrT="[Text]"/>
      <dgm:spPr/>
      <dgm:t>
        <a:bodyPr/>
        <a:lstStyle/>
        <a:p>
          <a:r>
            <a:rPr lang="en-GB" dirty="0"/>
            <a:t>What makes feedback productive?</a:t>
          </a:r>
        </a:p>
      </dgm:t>
    </dgm:pt>
    <dgm:pt modelId="{CF260463-82DB-46A7-A380-EF9060E2CCD4}" type="parTrans" cxnId="{9F82420A-949C-446E-92CC-B65CFA14743A}">
      <dgm:prSet/>
      <dgm:spPr/>
      <dgm:t>
        <a:bodyPr/>
        <a:lstStyle/>
        <a:p>
          <a:endParaRPr lang="en-GB"/>
        </a:p>
      </dgm:t>
    </dgm:pt>
    <dgm:pt modelId="{F047B867-E4E3-4C37-8709-86C9E4B347F8}" type="sibTrans" cxnId="{9F82420A-949C-446E-92CC-B65CFA14743A}">
      <dgm:prSet/>
      <dgm:spPr/>
      <dgm:t>
        <a:bodyPr/>
        <a:lstStyle/>
        <a:p>
          <a:endParaRPr lang="en-GB"/>
        </a:p>
      </dgm:t>
    </dgm:pt>
    <dgm:pt modelId="{B25F15F8-1518-4E00-8F50-C02BE4BF6792}">
      <dgm:prSet phldrT="[Text]"/>
      <dgm:spPr/>
      <dgm:t>
        <a:bodyPr/>
        <a:lstStyle/>
        <a:p>
          <a:r>
            <a:rPr lang="en-GB" dirty="0"/>
            <a:t>Applications of Feedback</a:t>
          </a:r>
        </a:p>
      </dgm:t>
    </dgm:pt>
    <dgm:pt modelId="{30B0E9DA-BF3D-401B-BCA1-6449EA71DAFD}" type="parTrans" cxnId="{922CB8D3-5FCA-4815-8466-2961096C31DC}">
      <dgm:prSet/>
      <dgm:spPr/>
      <dgm:t>
        <a:bodyPr/>
        <a:lstStyle/>
        <a:p>
          <a:endParaRPr lang="en-GB"/>
        </a:p>
      </dgm:t>
    </dgm:pt>
    <dgm:pt modelId="{57FDE40F-D385-42BA-8DA4-374E14156E79}" type="sibTrans" cxnId="{922CB8D3-5FCA-4815-8466-2961096C31DC}">
      <dgm:prSet/>
      <dgm:spPr/>
      <dgm:t>
        <a:bodyPr/>
        <a:lstStyle/>
        <a:p>
          <a:endParaRPr lang="en-GB"/>
        </a:p>
      </dgm:t>
    </dgm:pt>
    <dgm:pt modelId="{082C16E7-DE66-448D-9F2A-F0E618318730}">
      <dgm:prSet phldrT="[Text]"/>
      <dgm:spPr/>
      <dgm:t>
        <a:bodyPr/>
        <a:lstStyle/>
        <a:p>
          <a:r>
            <a:rPr lang="en-GB" dirty="0"/>
            <a:t>Using mark schemes</a:t>
          </a:r>
        </a:p>
      </dgm:t>
    </dgm:pt>
    <dgm:pt modelId="{B771D754-AD1B-4B31-83FE-6552A8C4459F}" type="parTrans" cxnId="{3477407F-4FAC-4357-86E8-C068110CD4F4}">
      <dgm:prSet/>
      <dgm:spPr/>
      <dgm:t>
        <a:bodyPr/>
        <a:lstStyle/>
        <a:p>
          <a:endParaRPr lang="en-GB"/>
        </a:p>
      </dgm:t>
    </dgm:pt>
    <dgm:pt modelId="{A811114B-B447-4EF1-84A3-5C2792344082}" type="sibTrans" cxnId="{3477407F-4FAC-4357-86E8-C068110CD4F4}">
      <dgm:prSet/>
      <dgm:spPr/>
      <dgm:t>
        <a:bodyPr/>
        <a:lstStyle/>
        <a:p>
          <a:endParaRPr lang="en-GB"/>
        </a:p>
      </dgm:t>
    </dgm:pt>
    <dgm:pt modelId="{EC8B6234-DE3B-4293-8B55-802F12ED76E1}">
      <dgm:prSet phldrT="[Text]"/>
      <dgm:spPr/>
      <dgm:t>
        <a:bodyPr/>
        <a:lstStyle/>
        <a:p>
          <a:r>
            <a:rPr lang="en-GB" dirty="0"/>
            <a:t>Flexible and inflexible knowledge</a:t>
          </a:r>
        </a:p>
      </dgm:t>
    </dgm:pt>
    <dgm:pt modelId="{AFC78121-2B60-497E-91AB-DBD1EB1FBD97}" type="parTrans" cxnId="{79DCEA78-6414-4ACD-8FA9-9D25AAA16BC9}">
      <dgm:prSet/>
      <dgm:spPr/>
      <dgm:t>
        <a:bodyPr/>
        <a:lstStyle/>
        <a:p>
          <a:endParaRPr lang="en-GB"/>
        </a:p>
      </dgm:t>
    </dgm:pt>
    <dgm:pt modelId="{04E37298-5B9B-4B10-8248-00DC753431FA}" type="sibTrans" cxnId="{79DCEA78-6414-4ACD-8FA9-9D25AAA16BC9}">
      <dgm:prSet/>
      <dgm:spPr/>
      <dgm:t>
        <a:bodyPr/>
        <a:lstStyle/>
        <a:p>
          <a:endParaRPr lang="en-GB"/>
        </a:p>
      </dgm:t>
    </dgm:pt>
    <dgm:pt modelId="{78E9B592-ED38-412C-B6B6-556F46F8C68E}" type="pres">
      <dgm:prSet presAssocID="{F75F9944-F7D1-4F3F-AF36-BD2DEBA6E33E}" presName="Name0" presStyleCnt="0">
        <dgm:presLayoutVars>
          <dgm:dir/>
          <dgm:animLvl val="lvl"/>
          <dgm:resizeHandles/>
        </dgm:presLayoutVars>
      </dgm:prSet>
      <dgm:spPr/>
    </dgm:pt>
    <dgm:pt modelId="{977DFA7C-3A3D-4F1A-8F50-B618F68F3768}" type="pres">
      <dgm:prSet presAssocID="{8E31DBD6-3005-41E4-A99F-39523DDF950C}" presName="linNode" presStyleCnt="0"/>
      <dgm:spPr/>
    </dgm:pt>
    <dgm:pt modelId="{4A58BAF6-D512-44F2-AC05-8F7DEE8344C0}" type="pres">
      <dgm:prSet presAssocID="{8E31DBD6-3005-41E4-A99F-39523DDF950C}" presName="parentShp" presStyleLbl="node1" presStyleIdx="0" presStyleCnt="2">
        <dgm:presLayoutVars>
          <dgm:bulletEnabled val="1"/>
        </dgm:presLayoutVars>
      </dgm:prSet>
      <dgm:spPr/>
    </dgm:pt>
    <dgm:pt modelId="{919F9C17-0DED-4872-8066-77A6321A5108}" type="pres">
      <dgm:prSet presAssocID="{8E31DBD6-3005-41E4-A99F-39523DDF950C}" presName="childShp" presStyleLbl="bgAccFollowNode1" presStyleIdx="0" presStyleCnt="2">
        <dgm:presLayoutVars>
          <dgm:bulletEnabled val="1"/>
        </dgm:presLayoutVars>
      </dgm:prSet>
      <dgm:spPr/>
    </dgm:pt>
    <dgm:pt modelId="{31C240C7-AA24-4A6C-B2F3-B4F08D421A99}" type="pres">
      <dgm:prSet presAssocID="{DD5FD1F6-1C61-4B76-A50E-7DA7B27CC803}" presName="spacing" presStyleCnt="0"/>
      <dgm:spPr/>
    </dgm:pt>
    <dgm:pt modelId="{37F52BBD-487A-4916-A505-6864365BA516}" type="pres">
      <dgm:prSet presAssocID="{B25F15F8-1518-4E00-8F50-C02BE4BF6792}" presName="linNode" presStyleCnt="0"/>
      <dgm:spPr/>
    </dgm:pt>
    <dgm:pt modelId="{DFE4E48A-63FE-48B2-B460-9E0306B836A4}" type="pres">
      <dgm:prSet presAssocID="{B25F15F8-1518-4E00-8F50-C02BE4BF6792}" presName="parentShp" presStyleLbl="node1" presStyleIdx="1" presStyleCnt="2">
        <dgm:presLayoutVars>
          <dgm:bulletEnabled val="1"/>
        </dgm:presLayoutVars>
      </dgm:prSet>
      <dgm:spPr/>
    </dgm:pt>
    <dgm:pt modelId="{4F996F57-51C3-40AD-B7AA-5F192579208E}" type="pres">
      <dgm:prSet presAssocID="{B25F15F8-1518-4E00-8F50-C02BE4BF6792}" presName="childShp" presStyleLbl="bgAccFollowNode1" presStyleIdx="1" presStyleCnt="2">
        <dgm:presLayoutVars>
          <dgm:bulletEnabled val="1"/>
        </dgm:presLayoutVars>
      </dgm:prSet>
      <dgm:spPr/>
    </dgm:pt>
  </dgm:ptLst>
  <dgm:cxnLst>
    <dgm:cxn modelId="{9F82420A-949C-446E-92CC-B65CFA14743A}" srcId="{8E31DBD6-3005-41E4-A99F-39523DDF950C}" destId="{D6EB6DE4-501A-440B-9E28-072F81C9927A}" srcOrd="0" destOrd="0" parTransId="{CF260463-82DB-46A7-A380-EF9060E2CCD4}" sibTransId="{F047B867-E4E3-4C37-8709-86C9E4B347F8}"/>
    <dgm:cxn modelId="{D38B0C6C-E8C3-4149-ABC8-D300C7283522}" type="presOf" srcId="{B25F15F8-1518-4E00-8F50-C02BE4BF6792}" destId="{DFE4E48A-63FE-48B2-B460-9E0306B836A4}" srcOrd="0" destOrd="0" presId="urn:microsoft.com/office/officeart/2005/8/layout/vList6"/>
    <dgm:cxn modelId="{79DCEA78-6414-4ACD-8FA9-9D25AAA16BC9}" srcId="{B25F15F8-1518-4E00-8F50-C02BE4BF6792}" destId="{EC8B6234-DE3B-4293-8B55-802F12ED76E1}" srcOrd="1" destOrd="0" parTransId="{AFC78121-2B60-497E-91AB-DBD1EB1FBD97}" sibTransId="{04E37298-5B9B-4B10-8248-00DC753431FA}"/>
    <dgm:cxn modelId="{3477407F-4FAC-4357-86E8-C068110CD4F4}" srcId="{B25F15F8-1518-4E00-8F50-C02BE4BF6792}" destId="{082C16E7-DE66-448D-9F2A-F0E618318730}" srcOrd="0" destOrd="0" parTransId="{B771D754-AD1B-4B31-83FE-6552A8C4459F}" sibTransId="{A811114B-B447-4EF1-84A3-5C2792344082}"/>
    <dgm:cxn modelId="{DA51B695-34FD-46BB-ABC6-726993F5CA7E}" type="presOf" srcId="{F75F9944-F7D1-4F3F-AF36-BD2DEBA6E33E}" destId="{78E9B592-ED38-412C-B6B6-556F46F8C68E}" srcOrd="0" destOrd="0" presId="urn:microsoft.com/office/officeart/2005/8/layout/vList6"/>
    <dgm:cxn modelId="{0CC62797-61BD-4495-A8A6-2B750EDE1C3B}" type="presOf" srcId="{082C16E7-DE66-448D-9F2A-F0E618318730}" destId="{4F996F57-51C3-40AD-B7AA-5F192579208E}" srcOrd="0" destOrd="0" presId="urn:microsoft.com/office/officeart/2005/8/layout/vList6"/>
    <dgm:cxn modelId="{C3D82997-C158-4B60-A73D-80F891CFD997}" type="presOf" srcId="{EC8B6234-DE3B-4293-8B55-802F12ED76E1}" destId="{4F996F57-51C3-40AD-B7AA-5F192579208E}" srcOrd="0" destOrd="1" presId="urn:microsoft.com/office/officeart/2005/8/layout/vList6"/>
    <dgm:cxn modelId="{A5829B9E-AEEB-4769-8C6E-AF71D7488615}" type="presOf" srcId="{8E31DBD6-3005-41E4-A99F-39523DDF950C}" destId="{4A58BAF6-D512-44F2-AC05-8F7DEE8344C0}" srcOrd="0" destOrd="0" presId="urn:microsoft.com/office/officeart/2005/8/layout/vList6"/>
    <dgm:cxn modelId="{7D197BD1-C408-4129-8F5A-0155FC6C8F17}" type="presOf" srcId="{D6EB6DE4-501A-440B-9E28-072F81C9927A}" destId="{919F9C17-0DED-4872-8066-77A6321A5108}" srcOrd="0" destOrd="0" presId="urn:microsoft.com/office/officeart/2005/8/layout/vList6"/>
    <dgm:cxn modelId="{922CB8D3-5FCA-4815-8466-2961096C31DC}" srcId="{F75F9944-F7D1-4F3F-AF36-BD2DEBA6E33E}" destId="{B25F15F8-1518-4E00-8F50-C02BE4BF6792}" srcOrd="1" destOrd="0" parTransId="{30B0E9DA-BF3D-401B-BCA1-6449EA71DAFD}" sibTransId="{57FDE40F-D385-42BA-8DA4-374E14156E79}"/>
    <dgm:cxn modelId="{C456DDE2-95E7-42DF-8CA2-BBB1C2623FA9}" srcId="{F75F9944-F7D1-4F3F-AF36-BD2DEBA6E33E}" destId="{8E31DBD6-3005-41E4-A99F-39523DDF950C}" srcOrd="0" destOrd="0" parTransId="{12B3B0D9-AD7F-4CF7-93E7-2DBD752BD775}" sibTransId="{DD5FD1F6-1C61-4B76-A50E-7DA7B27CC803}"/>
    <dgm:cxn modelId="{3D764958-EBEE-4660-A62C-D63B14D31993}" type="presParOf" srcId="{78E9B592-ED38-412C-B6B6-556F46F8C68E}" destId="{977DFA7C-3A3D-4F1A-8F50-B618F68F3768}" srcOrd="0" destOrd="0" presId="urn:microsoft.com/office/officeart/2005/8/layout/vList6"/>
    <dgm:cxn modelId="{EAEFE22B-C290-4378-AEBA-258D269B920B}" type="presParOf" srcId="{977DFA7C-3A3D-4F1A-8F50-B618F68F3768}" destId="{4A58BAF6-D512-44F2-AC05-8F7DEE8344C0}" srcOrd="0" destOrd="0" presId="urn:microsoft.com/office/officeart/2005/8/layout/vList6"/>
    <dgm:cxn modelId="{568FDA7E-93B3-4142-864C-7F441A61687F}" type="presParOf" srcId="{977DFA7C-3A3D-4F1A-8F50-B618F68F3768}" destId="{919F9C17-0DED-4872-8066-77A6321A5108}" srcOrd="1" destOrd="0" presId="urn:microsoft.com/office/officeart/2005/8/layout/vList6"/>
    <dgm:cxn modelId="{558C740F-0DFD-4F3B-8112-D5DA47FA8EB1}" type="presParOf" srcId="{78E9B592-ED38-412C-B6B6-556F46F8C68E}" destId="{31C240C7-AA24-4A6C-B2F3-B4F08D421A99}" srcOrd="1" destOrd="0" presId="urn:microsoft.com/office/officeart/2005/8/layout/vList6"/>
    <dgm:cxn modelId="{95BDB675-A65A-46D8-9B52-580346C304C8}" type="presParOf" srcId="{78E9B592-ED38-412C-B6B6-556F46F8C68E}" destId="{37F52BBD-487A-4916-A505-6864365BA516}" srcOrd="2" destOrd="0" presId="urn:microsoft.com/office/officeart/2005/8/layout/vList6"/>
    <dgm:cxn modelId="{765E1428-E162-4DC4-8E72-B2050B898342}" type="presParOf" srcId="{37F52BBD-487A-4916-A505-6864365BA516}" destId="{DFE4E48A-63FE-48B2-B460-9E0306B836A4}" srcOrd="0" destOrd="0" presId="urn:microsoft.com/office/officeart/2005/8/layout/vList6"/>
    <dgm:cxn modelId="{C9B57B9C-A1A9-4DA6-BA08-826A02DF73EB}" type="presParOf" srcId="{37F52BBD-487A-4916-A505-6864365BA516}" destId="{4F996F57-51C3-40AD-B7AA-5F192579208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D340A-5CB0-456E-A11E-01C2F0326E1C}" type="doc">
      <dgm:prSet loTypeId="urn:microsoft.com/office/officeart/2005/8/layout/hList7" loCatId="list" qsTypeId="urn:microsoft.com/office/officeart/2005/8/quickstyle/simple1" qsCatId="simple" csTypeId="urn:microsoft.com/office/officeart/2005/8/colors/accent1_2" csCatId="accent1" phldr="1"/>
      <dgm:spPr/>
    </dgm:pt>
    <dgm:pt modelId="{C1E5C0DC-B01F-462B-A01E-D55BF76B96A3}">
      <dgm:prSet phldrT="[Text]"/>
      <dgm:spPr/>
      <dgm:t>
        <a:bodyPr/>
        <a:lstStyle/>
        <a:p>
          <a:r>
            <a:rPr lang="en-GB" dirty="0"/>
            <a:t>Before giving feedback, pupils should receive high quality instruction.</a:t>
          </a:r>
        </a:p>
        <a:p>
          <a:r>
            <a:rPr lang="en-GB" dirty="0"/>
            <a:t>Teachers should use formative assessment strategies to check for understanding and to re-teach where necessary.</a:t>
          </a:r>
        </a:p>
      </dgm:t>
    </dgm:pt>
    <dgm:pt modelId="{51383562-4331-420A-BD8A-4E19C087D53D}" type="parTrans" cxnId="{234C289B-1EFA-4521-B4BF-B1DCE5C04375}">
      <dgm:prSet/>
      <dgm:spPr/>
      <dgm:t>
        <a:bodyPr/>
        <a:lstStyle/>
        <a:p>
          <a:endParaRPr lang="en-GB"/>
        </a:p>
      </dgm:t>
    </dgm:pt>
    <dgm:pt modelId="{7AB1A2CC-7F3A-441B-861C-557AA5EEF78B}" type="sibTrans" cxnId="{234C289B-1EFA-4521-B4BF-B1DCE5C04375}">
      <dgm:prSet/>
      <dgm:spPr/>
      <dgm:t>
        <a:bodyPr/>
        <a:lstStyle/>
        <a:p>
          <a:endParaRPr lang="en-GB"/>
        </a:p>
      </dgm:t>
    </dgm:pt>
    <dgm:pt modelId="{D0121670-7AF5-4577-A587-F0ADB6531228}">
      <dgm:prSet phldrT="[Text]"/>
      <dgm:spPr/>
      <dgm:t>
        <a:bodyPr/>
        <a:lstStyle/>
        <a:p>
          <a:r>
            <a:rPr lang="en-GB" dirty="0"/>
            <a:t>Feedback should be timely and should focus on moving learning forward, targeting specific learning gaps that pupils exhibit.</a:t>
          </a:r>
        </a:p>
        <a:p>
          <a:r>
            <a:rPr lang="en-GB" dirty="0"/>
            <a:t>Where feedback focuses on learner’s personal characteristics or is vague, it is likely to be less effective.</a:t>
          </a:r>
        </a:p>
      </dgm:t>
    </dgm:pt>
    <dgm:pt modelId="{37F82F21-5C37-4E1F-8C05-020BE54A859E}" type="parTrans" cxnId="{F4B3831C-9661-447B-AF63-174EC3BF88A1}">
      <dgm:prSet/>
      <dgm:spPr/>
      <dgm:t>
        <a:bodyPr/>
        <a:lstStyle/>
        <a:p>
          <a:endParaRPr lang="en-GB"/>
        </a:p>
      </dgm:t>
    </dgm:pt>
    <dgm:pt modelId="{236352D9-EF8D-4E9C-B189-1FBC20B61BDE}" type="sibTrans" cxnId="{F4B3831C-9661-447B-AF63-174EC3BF88A1}">
      <dgm:prSet/>
      <dgm:spPr/>
      <dgm:t>
        <a:bodyPr/>
        <a:lstStyle/>
        <a:p>
          <a:endParaRPr lang="en-GB"/>
        </a:p>
      </dgm:t>
    </dgm:pt>
    <dgm:pt modelId="{51D7B1ED-6B9F-4561-871C-A64E543D9860}">
      <dgm:prSet phldrT="[Text]"/>
      <dgm:spPr/>
      <dgm:t>
        <a:bodyPr/>
        <a:lstStyle/>
        <a:p>
          <a:r>
            <a:rPr lang="en-GB" dirty="0"/>
            <a:t>Teachers should consider HOW to give pupils feedback so that it is welcomed, understood and actioned.</a:t>
          </a:r>
        </a:p>
      </dgm:t>
    </dgm:pt>
    <dgm:pt modelId="{BED006ED-C5A8-4A08-84F9-E47D321CA677}" type="parTrans" cxnId="{DBE79CE4-D125-4854-B700-5FAE63A82192}">
      <dgm:prSet/>
      <dgm:spPr/>
      <dgm:t>
        <a:bodyPr/>
        <a:lstStyle/>
        <a:p>
          <a:endParaRPr lang="en-GB"/>
        </a:p>
      </dgm:t>
    </dgm:pt>
    <dgm:pt modelId="{F2AF4579-1FD4-464F-8226-7F75774C55E6}" type="sibTrans" cxnId="{DBE79CE4-D125-4854-B700-5FAE63A82192}">
      <dgm:prSet/>
      <dgm:spPr/>
      <dgm:t>
        <a:bodyPr/>
        <a:lstStyle/>
        <a:p>
          <a:endParaRPr lang="en-GB"/>
        </a:p>
      </dgm:t>
    </dgm:pt>
    <dgm:pt modelId="{E8F9C794-E15A-4D6A-9A12-1FC51ECDE3B6}" type="pres">
      <dgm:prSet presAssocID="{A55D340A-5CB0-456E-A11E-01C2F0326E1C}" presName="Name0" presStyleCnt="0">
        <dgm:presLayoutVars>
          <dgm:dir/>
          <dgm:resizeHandles val="exact"/>
        </dgm:presLayoutVars>
      </dgm:prSet>
      <dgm:spPr/>
    </dgm:pt>
    <dgm:pt modelId="{196DC7E9-70B3-4CE6-93E5-27A4EA607509}" type="pres">
      <dgm:prSet presAssocID="{A55D340A-5CB0-456E-A11E-01C2F0326E1C}" presName="fgShape" presStyleLbl="fgShp" presStyleIdx="0" presStyleCnt="1"/>
      <dgm:spPr/>
    </dgm:pt>
    <dgm:pt modelId="{C02B1E88-B232-4729-9920-D49F3380B494}" type="pres">
      <dgm:prSet presAssocID="{A55D340A-5CB0-456E-A11E-01C2F0326E1C}" presName="linComp" presStyleCnt="0"/>
      <dgm:spPr/>
    </dgm:pt>
    <dgm:pt modelId="{33677962-0FC8-4191-8826-BC74180B544F}" type="pres">
      <dgm:prSet presAssocID="{C1E5C0DC-B01F-462B-A01E-D55BF76B96A3}" presName="compNode" presStyleCnt="0"/>
      <dgm:spPr/>
    </dgm:pt>
    <dgm:pt modelId="{A547F6FA-ECBD-439F-A912-3B83A1A89949}" type="pres">
      <dgm:prSet presAssocID="{C1E5C0DC-B01F-462B-A01E-D55BF76B96A3}" presName="bkgdShape" presStyleLbl="node1" presStyleIdx="0" presStyleCnt="3"/>
      <dgm:spPr/>
    </dgm:pt>
    <dgm:pt modelId="{AC15933C-E143-4EBD-B7F1-645B1E7EEA0A}" type="pres">
      <dgm:prSet presAssocID="{C1E5C0DC-B01F-462B-A01E-D55BF76B96A3}" presName="nodeTx" presStyleLbl="node1" presStyleIdx="0" presStyleCnt="3">
        <dgm:presLayoutVars>
          <dgm:bulletEnabled val="1"/>
        </dgm:presLayoutVars>
      </dgm:prSet>
      <dgm:spPr/>
    </dgm:pt>
    <dgm:pt modelId="{DC4C1E9B-6C3A-4307-95BE-139EE91147D6}" type="pres">
      <dgm:prSet presAssocID="{C1E5C0DC-B01F-462B-A01E-D55BF76B96A3}" presName="invisiNode" presStyleLbl="node1" presStyleIdx="0" presStyleCnt="3"/>
      <dgm:spPr/>
    </dgm:pt>
    <dgm:pt modelId="{BE455F43-0862-4376-BF49-EDE42A5AC8DA}" type="pres">
      <dgm:prSet presAssocID="{C1E5C0DC-B01F-462B-A01E-D55BF76B96A3}"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yramid of large falling stones on beach"/>
        </a:ext>
      </dgm:extLst>
    </dgm:pt>
    <dgm:pt modelId="{CBBC7219-E48C-4E89-8CED-A31A9039051A}" type="pres">
      <dgm:prSet presAssocID="{7AB1A2CC-7F3A-441B-861C-557AA5EEF78B}" presName="sibTrans" presStyleLbl="sibTrans2D1" presStyleIdx="0" presStyleCnt="0"/>
      <dgm:spPr/>
    </dgm:pt>
    <dgm:pt modelId="{64138B97-A4CF-4C74-874F-1C9EDAF2825E}" type="pres">
      <dgm:prSet presAssocID="{D0121670-7AF5-4577-A587-F0ADB6531228}" presName="compNode" presStyleCnt="0"/>
      <dgm:spPr/>
    </dgm:pt>
    <dgm:pt modelId="{90062BC5-0808-43FF-A247-6E362131C10F}" type="pres">
      <dgm:prSet presAssocID="{D0121670-7AF5-4577-A587-F0ADB6531228}" presName="bkgdShape" presStyleLbl="node1" presStyleIdx="1" presStyleCnt="3"/>
      <dgm:spPr/>
    </dgm:pt>
    <dgm:pt modelId="{95680F92-8D70-4F14-A737-F2AC9082B873}" type="pres">
      <dgm:prSet presAssocID="{D0121670-7AF5-4577-A587-F0ADB6531228}" presName="nodeTx" presStyleLbl="node1" presStyleIdx="1" presStyleCnt="3">
        <dgm:presLayoutVars>
          <dgm:bulletEnabled val="1"/>
        </dgm:presLayoutVars>
      </dgm:prSet>
      <dgm:spPr/>
    </dgm:pt>
    <dgm:pt modelId="{9AF22B70-C8E4-4950-AA11-E765092D66F1}" type="pres">
      <dgm:prSet presAssocID="{D0121670-7AF5-4577-A587-F0ADB6531228}" presName="invisiNode" presStyleLbl="node1" presStyleIdx="1" presStyleCnt="3"/>
      <dgm:spPr/>
    </dgm:pt>
    <dgm:pt modelId="{475085AC-7999-4557-84F2-97DE39D9AB77}" type="pres">
      <dgm:prSet presAssocID="{D0121670-7AF5-4577-A587-F0ADB6531228}"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descr="Minimalistic brown clock"/>
        </a:ext>
      </dgm:extLst>
    </dgm:pt>
    <dgm:pt modelId="{2CAE4AB6-257A-4C7F-8D70-0C749BACEADD}" type="pres">
      <dgm:prSet presAssocID="{236352D9-EF8D-4E9C-B189-1FBC20B61BDE}" presName="sibTrans" presStyleLbl="sibTrans2D1" presStyleIdx="0" presStyleCnt="0"/>
      <dgm:spPr/>
    </dgm:pt>
    <dgm:pt modelId="{10C9C4E6-311C-4B10-9F98-0A988B4751A0}" type="pres">
      <dgm:prSet presAssocID="{51D7B1ED-6B9F-4561-871C-A64E543D9860}" presName="compNode" presStyleCnt="0"/>
      <dgm:spPr/>
    </dgm:pt>
    <dgm:pt modelId="{714F150F-F2C4-479E-A98C-807DB118516F}" type="pres">
      <dgm:prSet presAssocID="{51D7B1ED-6B9F-4561-871C-A64E543D9860}" presName="bkgdShape" presStyleLbl="node1" presStyleIdx="2" presStyleCnt="3"/>
      <dgm:spPr/>
    </dgm:pt>
    <dgm:pt modelId="{F9448DE3-F5D0-402F-BB55-AAFB51772F38}" type="pres">
      <dgm:prSet presAssocID="{51D7B1ED-6B9F-4561-871C-A64E543D9860}" presName="nodeTx" presStyleLbl="node1" presStyleIdx="2" presStyleCnt="3">
        <dgm:presLayoutVars>
          <dgm:bulletEnabled val="1"/>
        </dgm:presLayoutVars>
      </dgm:prSet>
      <dgm:spPr/>
    </dgm:pt>
    <dgm:pt modelId="{130F8DAA-DC4E-41CF-861C-72EA9F5F4906}" type="pres">
      <dgm:prSet presAssocID="{51D7B1ED-6B9F-4561-871C-A64E543D9860}" presName="invisiNode" presStyleLbl="node1" presStyleIdx="2" presStyleCnt="3"/>
      <dgm:spPr/>
    </dgm:pt>
    <dgm:pt modelId="{6572FD42-649D-4FF3-84F4-62325B8AA124}" type="pres">
      <dgm:prSet presAssocID="{51D7B1ED-6B9F-4561-871C-A64E543D9860}" presName="imagNode" presStyleLbl="fgImgPlace1" presStyleIdx="2"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ead with gears with solid fill"/>
        </a:ext>
      </dgm:extLst>
    </dgm:pt>
  </dgm:ptLst>
  <dgm:cxnLst>
    <dgm:cxn modelId="{2E9E7F0E-448F-4777-B1A3-C8971903B33A}" type="presOf" srcId="{7AB1A2CC-7F3A-441B-861C-557AA5EEF78B}" destId="{CBBC7219-E48C-4E89-8CED-A31A9039051A}" srcOrd="0" destOrd="0" presId="urn:microsoft.com/office/officeart/2005/8/layout/hList7"/>
    <dgm:cxn modelId="{F4B3831C-9661-447B-AF63-174EC3BF88A1}" srcId="{A55D340A-5CB0-456E-A11E-01C2F0326E1C}" destId="{D0121670-7AF5-4577-A587-F0ADB6531228}" srcOrd="1" destOrd="0" parTransId="{37F82F21-5C37-4E1F-8C05-020BE54A859E}" sibTransId="{236352D9-EF8D-4E9C-B189-1FBC20B61BDE}"/>
    <dgm:cxn modelId="{6E793323-7DC7-4B46-98F6-40D986D9C58E}" type="presOf" srcId="{C1E5C0DC-B01F-462B-A01E-D55BF76B96A3}" destId="{AC15933C-E143-4EBD-B7F1-645B1E7EEA0A}" srcOrd="1" destOrd="0" presId="urn:microsoft.com/office/officeart/2005/8/layout/hList7"/>
    <dgm:cxn modelId="{35259161-CE77-4470-B3F8-EB743651EAE8}" type="presOf" srcId="{C1E5C0DC-B01F-462B-A01E-D55BF76B96A3}" destId="{A547F6FA-ECBD-439F-A912-3B83A1A89949}" srcOrd="0" destOrd="0" presId="urn:microsoft.com/office/officeart/2005/8/layout/hList7"/>
    <dgm:cxn modelId="{12A6C675-8CBC-4CE6-B2C1-048C6F38774B}" type="presOf" srcId="{A55D340A-5CB0-456E-A11E-01C2F0326E1C}" destId="{E8F9C794-E15A-4D6A-9A12-1FC51ECDE3B6}" srcOrd="0" destOrd="0" presId="urn:microsoft.com/office/officeart/2005/8/layout/hList7"/>
    <dgm:cxn modelId="{6F476681-74A0-408C-892D-A52B05465157}" type="presOf" srcId="{D0121670-7AF5-4577-A587-F0ADB6531228}" destId="{90062BC5-0808-43FF-A247-6E362131C10F}" srcOrd="0" destOrd="0" presId="urn:microsoft.com/office/officeart/2005/8/layout/hList7"/>
    <dgm:cxn modelId="{77463E9A-85BA-4644-B4D7-C9765D24369A}" type="presOf" srcId="{51D7B1ED-6B9F-4561-871C-A64E543D9860}" destId="{F9448DE3-F5D0-402F-BB55-AAFB51772F38}" srcOrd="1" destOrd="0" presId="urn:microsoft.com/office/officeart/2005/8/layout/hList7"/>
    <dgm:cxn modelId="{234C289B-1EFA-4521-B4BF-B1DCE5C04375}" srcId="{A55D340A-5CB0-456E-A11E-01C2F0326E1C}" destId="{C1E5C0DC-B01F-462B-A01E-D55BF76B96A3}" srcOrd="0" destOrd="0" parTransId="{51383562-4331-420A-BD8A-4E19C087D53D}" sibTransId="{7AB1A2CC-7F3A-441B-861C-557AA5EEF78B}"/>
    <dgm:cxn modelId="{9C0BD2B1-E67A-40A0-9B0A-F200432D2597}" type="presOf" srcId="{D0121670-7AF5-4577-A587-F0ADB6531228}" destId="{95680F92-8D70-4F14-A737-F2AC9082B873}" srcOrd="1" destOrd="0" presId="urn:microsoft.com/office/officeart/2005/8/layout/hList7"/>
    <dgm:cxn modelId="{8CFC6BD2-DC88-432E-9835-52CA4BF6A180}" type="presOf" srcId="{236352D9-EF8D-4E9C-B189-1FBC20B61BDE}" destId="{2CAE4AB6-257A-4C7F-8D70-0C749BACEADD}" srcOrd="0" destOrd="0" presId="urn:microsoft.com/office/officeart/2005/8/layout/hList7"/>
    <dgm:cxn modelId="{0CD628E1-E525-4762-92F5-2C1344B7591C}" type="presOf" srcId="{51D7B1ED-6B9F-4561-871C-A64E543D9860}" destId="{714F150F-F2C4-479E-A98C-807DB118516F}" srcOrd="0" destOrd="0" presId="urn:microsoft.com/office/officeart/2005/8/layout/hList7"/>
    <dgm:cxn modelId="{DBE79CE4-D125-4854-B700-5FAE63A82192}" srcId="{A55D340A-5CB0-456E-A11E-01C2F0326E1C}" destId="{51D7B1ED-6B9F-4561-871C-A64E543D9860}" srcOrd="2" destOrd="0" parTransId="{BED006ED-C5A8-4A08-84F9-E47D321CA677}" sibTransId="{F2AF4579-1FD4-464F-8226-7F75774C55E6}"/>
    <dgm:cxn modelId="{A887B0F1-B041-47D8-956D-F7668EB60768}" type="presParOf" srcId="{E8F9C794-E15A-4D6A-9A12-1FC51ECDE3B6}" destId="{196DC7E9-70B3-4CE6-93E5-27A4EA607509}" srcOrd="0" destOrd="0" presId="urn:microsoft.com/office/officeart/2005/8/layout/hList7"/>
    <dgm:cxn modelId="{14D085F7-3F8C-44B8-99C5-C56FA6CF62BE}" type="presParOf" srcId="{E8F9C794-E15A-4D6A-9A12-1FC51ECDE3B6}" destId="{C02B1E88-B232-4729-9920-D49F3380B494}" srcOrd="1" destOrd="0" presId="urn:microsoft.com/office/officeart/2005/8/layout/hList7"/>
    <dgm:cxn modelId="{23D00EFD-8A51-46FA-B911-139A2CBC83E6}" type="presParOf" srcId="{C02B1E88-B232-4729-9920-D49F3380B494}" destId="{33677962-0FC8-4191-8826-BC74180B544F}" srcOrd="0" destOrd="0" presId="urn:microsoft.com/office/officeart/2005/8/layout/hList7"/>
    <dgm:cxn modelId="{4BF70AD3-358A-4267-B211-AD49B795B44F}" type="presParOf" srcId="{33677962-0FC8-4191-8826-BC74180B544F}" destId="{A547F6FA-ECBD-439F-A912-3B83A1A89949}" srcOrd="0" destOrd="0" presId="urn:microsoft.com/office/officeart/2005/8/layout/hList7"/>
    <dgm:cxn modelId="{E9AC9A8A-E18D-4EF6-9A68-E825FD573CB7}" type="presParOf" srcId="{33677962-0FC8-4191-8826-BC74180B544F}" destId="{AC15933C-E143-4EBD-B7F1-645B1E7EEA0A}" srcOrd="1" destOrd="0" presId="urn:microsoft.com/office/officeart/2005/8/layout/hList7"/>
    <dgm:cxn modelId="{369E310B-A7D3-4275-A248-2D064D37051E}" type="presParOf" srcId="{33677962-0FC8-4191-8826-BC74180B544F}" destId="{DC4C1E9B-6C3A-4307-95BE-139EE91147D6}" srcOrd="2" destOrd="0" presId="urn:microsoft.com/office/officeart/2005/8/layout/hList7"/>
    <dgm:cxn modelId="{2A396B18-AA77-416C-BF51-3553EE2204BE}" type="presParOf" srcId="{33677962-0FC8-4191-8826-BC74180B544F}" destId="{BE455F43-0862-4376-BF49-EDE42A5AC8DA}" srcOrd="3" destOrd="0" presId="urn:microsoft.com/office/officeart/2005/8/layout/hList7"/>
    <dgm:cxn modelId="{6C609744-DECF-46B2-80FC-14A0F26944B4}" type="presParOf" srcId="{C02B1E88-B232-4729-9920-D49F3380B494}" destId="{CBBC7219-E48C-4E89-8CED-A31A9039051A}" srcOrd="1" destOrd="0" presId="urn:microsoft.com/office/officeart/2005/8/layout/hList7"/>
    <dgm:cxn modelId="{2CC57486-46BA-430A-98BD-1CCC13A2CB70}" type="presParOf" srcId="{C02B1E88-B232-4729-9920-D49F3380B494}" destId="{64138B97-A4CF-4C74-874F-1C9EDAF2825E}" srcOrd="2" destOrd="0" presId="urn:microsoft.com/office/officeart/2005/8/layout/hList7"/>
    <dgm:cxn modelId="{765782B0-48A3-41AA-B412-CEB7D176664F}" type="presParOf" srcId="{64138B97-A4CF-4C74-874F-1C9EDAF2825E}" destId="{90062BC5-0808-43FF-A247-6E362131C10F}" srcOrd="0" destOrd="0" presId="urn:microsoft.com/office/officeart/2005/8/layout/hList7"/>
    <dgm:cxn modelId="{D92659AB-527A-46D2-91A7-4FF51D2E954C}" type="presParOf" srcId="{64138B97-A4CF-4C74-874F-1C9EDAF2825E}" destId="{95680F92-8D70-4F14-A737-F2AC9082B873}" srcOrd="1" destOrd="0" presId="urn:microsoft.com/office/officeart/2005/8/layout/hList7"/>
    <dgm:cxn modelId="{E3BB4116-8F8D-4AF3-976E-B8C2C3E8EF86}" type="presParOf" srcId="{64138B97-A4CF-4C74-874F-1C9EDAF2825E}" destId="{9AF22B70-C8E4-4950-AA11-E765092D66F1}" srcOrd="2" destOrd="0" presId="urn:microsoft.com/office/officeart/2005/8/layout/hList7"/>
    <dgm:cxn modelId="{B80FCA7A-E249-4693-8237-C1B5BF2C996E}" type="presParOf" srcId="{64138B97-A4CF-4C74-874F-1C9EDAF2825E}" destId="{475085AC-7999-4557-84F2-97DE39D9AB77}" srcOrd="3" destOrd="0" presId="urn:microsoft.com/office/officeart/2005/8/layout/hList7"/>
    <dgm:cxn modelId="{DD221300-C0B8-4941-B23D-93185587A669}" type="presParOf" srcId="{C02B1E88-B232-4729-9920-D49F3380B494}" destId="{2CAE4AB6-257A-4C7F-8D70-0C749BACEADD}" srcOrd="3" destOrd="0" presId="urn:microsoft.com/office/officeart/2005/8/layout/hList7"/>
    <dgm:cxn modelId="{4F89E585-06AC-4564-982A-3CDBF628C306}" type="presParOf" srcId="{C02B1E88-B232-4729-9920-D49F3380B494}" destId="{10C9C4E6-311C-4B10-9F98-0A988B4751A0}" srcOrd="4" destOrd="0" presId="urn:microsoft.com/office/officeart/2005/8/layout/hList7"/>
    <dgm:cxn modelId="{51849036-57C8-491D-B909-34F4B2E91E81}" type="presParOf" srcId="{10C9C4E6-311C-4B10-9F98-0A988B4751A0}" destId="{714F150F-F2C4-479E-A98C-807DB118516F}" srcOrd="0" destOrd="0" presId="urn:microsoft.com/office/officeart/2005/8/layout/hList7"/>
    <dgm:cxn modelId="{5CD10928-B4C8-4668-80BE-14686FAD9804}" type="presParOf" srcId="{10C9C4E6-311C-4B10-9F98-0A988B4751A0}" destId="{F9448DE3-F5D0-402F-BB55-AAFB51772F38}" srcOrd="1" destOrd="0" presId="urn:microsoft.com/office/officeart/2005/8/layout/hList7"/>
    <dgm:cxn modelId="{1C43E547-E5EF-4F66-AFF7-EEB89C85DBE2}" type="presParOf" srcId="{10C9C4E6-311C-4B10-9F98-0A988B4751A0}" destId="{130F8DAA-DC4E-41CF-861C-72EA9F5F4906}" srcOrd="2" destOrd="0" presId="urn:microsoft.com/office/officeart/2005/8/layout/hList7"/>
    <dgm:cxn modelId="{2D5E95A3-A4EB-42EA-8A0C-AEB1857D7FB0}" type="presParOf" srcId="{10C9C4E6-311C-4B10-9F98-0A988B4751A0}" destId="{6572FD42-649D-4FF3-84F4-62325B8AA12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AAFFAF-BDEB-4BA2-B887-29E0199A3C2A}"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08E74CE7-A5C4-4C25-823F-D70E00AEE567}">
      <dgm:prSet phldrT="[Text]"/>
      <dgm:spPr/>
      <dgm:t>
        <a:bodyPr/>
        <a:lstStyle/>
        <a:p>
          <a:r>
            <a:rPr lang="en-GB" dirty="0"/>
            <a:t>1st</a:t>
          </a:r>
        </a:p>
      </dgm:t>
    </dgm:pt>
    <dgm:pt modelId="{D86B1119-DD0E-4B9F-8B01-22F26E815261}" type="parTrans" cxnId="{EC2F7D16-BC92-4721-B0DB-A8614E245D15}">
      <dgm:prSet/>
      <dgm:spPr/>
      <dgm:t>
        <a:bodyPr/>
        <a:lstStyle/>
        <a:p>
          <a:endParaRPr lang="en-GB"/>
        </a:p>
      </dgm:t>
    </dgm:pt>
    <dgm:pt modelId="{1B0EAE15-51D7-4BB3-8641-18BC02E7D894}" type="sibTrans" cxnId="{EC2F7D16-BC92-4721-B0DB-A8614E245D15}">
      <dgm:prSet/>
      <dgm:spPr/>
      <dgm:t>
        <a:bodyPr/>
        <a:lstStyle/>
        <a:p>
          <a:endParaRPr lang="en-GB"/>
        </a:p>
      </dgm:t>
    </dgm:pt>
    <dgm:pt modelId="{9F19276D-FFDF-47C8-A9E6-50E2D717B0B5}">
      <dgm:prSet phldrT="[Text]"/>
      <dgm:spPr/>
      <dgm:t>
        <a:bodyPr/>
        <a:lstStyle/>
        <a:p>
          <a:r>
            <a:rPr lang="en-GB" dirty="0"/>
            <a:t>Depth and breadth</a:t>
          </a:r>
        </a:p>
      </dgm:t>
    </dgm:pt>
    <dgm:pt modelId="{0E3F04C3-C5E0-42DD-928E-B6310F7E03C1}" type="parTrans" cxnId="{3793351A-80B9-49E8-99E9-F80460B6FF92}">
      <dgm:prSet/>
      <dgm:spPr/>
      <dgm:t>
        <a:bodyPr/>
        <a:lstStyle/>
        <a:p>
          <a:endParaRPr lang="en-GB"/>
        </a:p>
      </dgm:t>
    </dgm:pt>
    <dgm:pt modelId="{F8D9E719-E4FC-44F8-8993-E57824369BAF}" type="sibTrans" cxnId="{3793351A-80B9-49E8-99E9-F80460B6FF92}">
      <dgm:prSet/>
      <dgm:spPr/>
      <dgm:t>
        <a:bodyPr/>
        <a:lstStyle/>
        <a:p>
          <a:endParaRPr lang="en-GB"/>
        </a:p>
      </dgm:t>
    </dgm:pt>
    <dgm:pt modelId="{0B4B5920-BEEA-4ED4-A9EB-FA374C5F1D16}">
      <dgm:prSet phldrT="[Text]"/>
      <dgm:spPr/>
      <dgm:t>
        <a:bodyPr/>
        <a:lstStyle/>
        <a:p>
          <a:r>
            <a:rPr lang="en-GB" dirty="0"/>
            <a:t>2:1</a:t>
          </a:r>
        </a:p>
      </dgm:t>
    </dgm:pt>
    <dgm:pt modelId="{FF23277C-6CED-49F4-9CF5-D4477C560388}" type="parTrans" cxnId="{E73B75EB-5AE5-4A9C-9C6C-A9F37685CABE}">
      <dgm:prSet/>
      <dgm:spPr/>
      <dgm:t>
        <a:bodyPr/>
        <a:lstStyle/>
        <a:p>
          <a:endParaRPr lang="en-GB"/>
        </a:p>
      </dgm:t>
    </dgm:pt>
    <dgm:pt modelId="{0B17A335-2C74-4921-A8AA-46AB1EEEBB8F}" type="sibTrans" cxnId="{E73B75EB-5AE5-4A9C-9C6C-A9F37685CABE}">
      <dgm:prSet/>
      <dgm:spPr/>
      <dgm:t>
        <a:bodyPr/>
        <a:lstStyle/>
        <a:p>
          <a:endParaRPr lang="en-GB"/>
        </a:p>
      </dgm:t>
    </dgm:pt>
    <dgm:pt modelId="{9D34E42A-6F26-4407-9A3D-3D7B4A549B92}">
      <dgm:prSet phldrT="[Text]"/>
      <dgm:spPr/>
      <dgm:t>
        <a:bodyPr/>
        <a:lstStyle/>
        <a:p>
          <a:r>
            <a:rPr lang="en-GB" dirty="0"/>
            <a:t>Range</a:t>
          </a:r>
        </a:p>
      </dgm:t>
    </dgm:pt>
    <dgm:pt modelId="{8B22742C-DD95-4F15-B1FE-3674DFEF5B7E}" type="parTrans" cxnId="{31C8F802-E092-4596-9AC6-6C5DF5CC85C7}">
      <dgm:prSet/>
      <dgm:spPr/>
      <dgm:t>
        <a:bodyPr/>
        <a:lstStyle/>
        <a:p>
          <a:endParaRPr lang="en-GB"/>
        </a:p>
      </dgm:t>
    </dgm:pt>
    <dgm:pt modelId="{A603B992-A7C2-48E4-81CF-FF5D82996523}" type="sibTrans" cxnId="{31C8F802-E092-4596-9AC6-6C5DF5CC85C7}">
      <dgm:prSet/>
      <dgm:spPr/>
      <dgm:t>
        <a:bodyPr/>
        <a:lstStyle/>
        <a:p>
          <a:endParaRPr lang="en-GB"/>
        </a:p>
      </dgm:t>
    </dgm:pt>
    <dgm:pt modelId="{9F92C1B4-4673-4C5C-B69C-4EF8155D6E29}">
      <dgm:prSet phldrT="[Text]"/>
      <dgm:spPr/>
      <dgm:t>
        <a:bodyPr/>
        <a:lstStyle/>
        <a:p>
          <a:r>
            <a:rPr lang="en-GB" dirty="0"/>
            <a:t>2:2</a:t>
          </a:r>
        </a:p>
      </dgm:t>
    </dgm:pt>
    <dgm:pt modelId="{F5BEEF60-A9B6-46DC-B3C6-528BEBBD08BA}" type="parTrans" cxnId="{91BC4DC0-CB44-4154-BC09-22898E43BA99}">
      <dgm:prSet/>
      <dgm:spPr/>
      <dgm:t>
        <a:bodyPr/>
        <a:lstStyle/>
        <a:p>
          <a:endParaRPr lang="en-GB"/>
        </a:p>
      </dgm:t>
    </dgm:pt>
    <dgm:pt modelId="{5356FA15-1A67-4811-8A7C-5CCB364B37A0}" type="sibTrans" cxnId="{91BC4DC0-CB44-4154-BC09-22898E43BA99}">
      <dgm:prSet/>
      <dgm:spPr/>
      <dgm:t>
        <a:bodyPr/>
        <a:lstStyle/>
        <a:p>
          <a:endParaRPr lang="en-GB"/>
        </a:p>
      </dgm:t>
    </dgm:pt>
    <dgm:pt modelId="{4A9CF948-32EB-4F6C-9D08-1F73FB9A1B0A}">
      <dgm:prSet phldrT="[Text]"/>
      <dgm:spPr/>
      <dgm:t>
        <a:bodyPr/>
        <a:lstStyle/>
        <a:p>
          <a:r>
            <a:rPr lang="en-GB" dirty="0"/>
            <a:t>3</a:t>
          </a:r>
          <a:r>
            <a:rPr lang="en-GB" baseline="30000" dirty="0"/>
            <a:t>rd</a:t>
          </a:r>
          <a:endParaRPr lang="en-GB" dirty="0"/>
        </a:p>
      </dgm:t>
    </dgm:pt>
    <dgm:pt modelId="{FD069C89-CBBF-4D55-B281-B4C3614BB646}" type="parTrans" cxnId="{F701974A-028E-4C05-B177-D0BA54CE9D75}">
      <dgm:prSet/>
      <dgm:spPr/>
      <dgm:t>
        <a:bodyPr/>
        <a:lstStyle/>
        <a:p>
          <a:endParaRPr lang="en-GB"/>
        </a:p>
      </dgm:t>
    </dgm:pt>
    <dgm:pt modelId="{BA5B4E1F-C742-4E09-B9E8-2582286D422E}" type="sibTrans" cxnId="{F701974A-028E-4C05-B177-D0BA54CE9D75}">
      <dgm:prSet/>
      <dgm:spPr/>
      <dgm:t>
        <a:bodyPr/>
        <a:lstStyle/>
        <a:p>
          <a:endParaRPr lang="en-GB"/>
        </a:p>
      </dgm:t>
    </dgm:pt>
    <dgm:pt modelId="{160D2148-E600-4444-A535-91056097FF07}">
      <dgm:prSet phldrT="[Text]"/>
      <dgm:spPr/>
      <dgm:t>
        <a:bodyPr/>
        <a:lstStyle/>
        <a:p>
          <a:r>
            <a:rPr lang="en-GB" dirty="0"/>
            <a:t>No major misconceptions</a:t>
          </a:r>
        </a:p>
      </dgm:t>
    </dgm:pt>
    <dgm:pt modelId="{D93176AC-8CED-4638-857C-86DCFA6F4488}" type="parTrans" cxnId="{F9736D54-FC15-4960-9B03-3CDA7012C5B2}">
      <dgm:prSet/>
      <dgm:spPr/>
      <dgm:t>
        <a:bodyPr/>
        <a:lstStyle/>
        <a:p>
          <a:endParaRPr lang="en-GB"/>
        </a:p>
      </dgm:t>
    </dgm:pt>
    <dgm:pt modelId="{8C05D520-93C4-47A9-97C4-8345B70FB022}" type="sibTrans" cxnId="{F9736D54-FC15-4960-9B03-3CDA7012C5B2}">
      <dgm:prSet/>
      <dgm:spPr/>
      <dgm:t>
        <a:bodyPr/>
        <a:lstStyle/>
        <a:p>
          <a:endParaRPr lang="en-GB"/>
        </a:p>
      </dgm:t>
    </dgm:pt>
    <dgm:pt modelId="{C3AD7F0A-F5F5-4F0F-AA17-89351D9B686A}">
      <dgm:prSet phldrT="[Text]"/>
      <dgm:spPr/>
      <dgm:t>
        <a:bodyPr/>
        <a:lstStyle/>
        <a:p>
          <a:r>
            <a:rPr lang="en-GB" dirty="0"/>
            <a:t>Misconceptions</a:t>
          </a:r>
        </a:p>
      </dgm:t>
    </dgm:pt>
    <dgm:pt modelId="{AC0329E5-068C-487F-A240-94C1F05C71E6}" type="parTrans" cxnId="{E679E16C-C28F-409B-A492-FB8393516E4B}">
      <dgm:prSet/>
      <dgm:spPr/>
      <dgm:t>
        <a:bodyPr/>
        <a:lstStyle/>
        <a:p>
          <a:endParaRPr lang="en-GB"/>
        </a:p>
      </dgm:t>
    </dgm:pt>
    <dgm:pt modelId="{0EC7BE48-D5B6-4585-B034-2A40EE8097D0}" type="sibTrans" cxnId="{E679E16C-C28F-409B-A492-FB8393516E4B}">
      <dgm:prSet/>
      <dgm:spPr/>
      <dgm:t>
        <a:bodyPr/>
        <a:lstStyle/>
        <a:p>
          <a:endParaRPr lang="en-GB"/>
        </a:p>
      </dgm:t>
    </dgm:pt>
    <dgm:pt modelId="{F12D84AC-42D2-4BEE-88D8-433C009AD23D}">
      <dgm:prSet phldrT="[Text]"/>
      <dgm:spPr/>
      <dgm:t>
        <a:bodyPr/>
        <a:lstStyle/>
        <a:p>
          <a:r>
            <a:rPr lang="en-GB" dirty="0"/>
            <a:t>Criticality and relative significance to argument</a:t>
          </a:r>
        </a:p>
      </dgm:t>
    </dgm:pt>
    <dgm:pt modelId="{1721978D-12C4-44E5-9D4C-CDDC9637505D}" type="parTrans" cxnId="{A61C29DA-82A4-4CA2-B9BE-CB4C36B35FAC}">
      <dgm:prSet/>
      <dgm:spPr/>
      <dgm:t>
        <a:bodyPr/>
        <a:lstStyle/>
        <a:p>
          <a:endParaRPr lang="en-GB"/>
        </a:p>
      </dgm:t>
    </dgm:pt>
    <dgm:pt modelId="{394E255F-CF3F-4953-A19C-AB379718AA0B}" type="sibTrans" cxnId="{A61C29DA-82A4-4CA2-B9BE-CB4C36B35FAC}">
      <dgm:prSet/>
      <dgm:spPr/>
      <dgm:t>
        <a:bodyPr/>
        <a:lstStyle/>
        <a:p>
          <a:endParaRPr lang="en-GB"/>
        </a:p>
      </dgm:t>
    </dgm:pt>
    <dgm:pt modelId="{CA7EB6F5-1C94-4A70-910D-B51C0B8BB179}">
      <dgm:prSet phldrT="[Text]"/>
      <dgm:spPr/>
      <dgm:t>
        <a:bodyPr/>
        <a:lstStyle/>
        <a:p>
          <a:r>
            <a:rPr lang="en-GB" dirty="0"/>
            <a:t>Flowing argument</a:t>
          </a:r>
        </a:p>
      </dgm:t>
    </dgm:pt>
    <dgm:pt modelId="{49A63969-59FD-4A3D-BFEC-506B581D5F2E}" type="parTrans" cxnId="{5D674EEC-1B5A-4956-BC90-34D0E74970CC}">
      <dgm:prSet/>
      <dgm:spPr/>
      <dgm:t>
        <a:bodyPr/>
        <a:lstStyle/>
        <a:p>
          <a:endParaRPr lang="en-GB"/>
        </a:p>
      </dgm:t>
    </dgm:pt>
    <dgm:pt modelId="{83A47C9E-5BA6-4CEA-8C00-DA2AE7D0EBC2}" type="sibTrans" cxnId="{5D674EEC-1B5A-4956-BC90-34D0E74970CC}">
      <dgm:prSet/>
      <dgm:spPr/>
      <dgm:t>
        <a:bodyPr/>
        <a:lstStyle/>
        <a:p>
          <a:endParaRPr lang="en-GB"/>
        </a:p>
      </dgm:t>
    </dgm:pt>
    <dgm:pt modelId="{BC11AFB8-2852-4794-90A8-75FC0EF2C537}">
      <dgm:prSet phldrT="[Text]"/>
      <dgm:spPr/>
      <dgm:t>
        <a:bodyPr/>
        <a:lstStyle/>
        <a:p>
          <a:r>
            <a:rPr lang="en-GB" dirty="0"/>
            <a:t>Clarity of argument</a:t>
          </a:r>
        </a:p>
      </dgm:t>
    </dgm:pt>
    <dgm:pt modelId="{CB672DEA-E6A0-4262-9F62-D34E72CF82EB}" type="parTrans" cxnId="{889242E4-5E20-4719-A17A-A4E811FF0713}">
      <dgm:prSet/>
      <dgm:spPr/>
      <dgm:t>
        <a:bodyPr/>
        <a:lstStyle/>
        <a:p>
          <a:endParaRPr lang="en-GB"/>
        </a:p>
      </dgm:t>
    </dgm:pt>
    <dgm:pt modelId="{1546042F-B020-4E56-811B-CEF292E5911E}" type="sibTrans" cxnId="{889242E4-5E20-4719-A17A-A4E811FF0713}">
      <dgm:prSet/>
      <dgm:spPr/>
      <dgm:t>
        <a:bodyPr/>
        <a:lstStyle/>
        <a:p>
          <a:endParaRPr lang="en-GB"/>
        </a:p>
      </dgm:t>
    </dgm:pt>
    <dgm:pt modelId="{63AB1680-F7BF-4FF3-9D3E-1C84108151AB}">
      <dgm:prSet phldrT="[Text]"/>
      <dgm:spPr/>
      <dgm:t>
        <a:bodyPr/>
        <a:lstStyle/>
        <a:p>
          <a:r>
            <a:rPr lang="en-GB" dirty="0"/>
            <a:t>Conclusions drawn from evidence</a:t>
          </a:r>
        </a:p>
      </dgm:t>
    </dgm:pt>
    <dgm:pt modelId="{98267825-A92A-4890-950E-026CE411AF17}" type="parTrans" cxnId="{5557CC84-CC8B-43ED-A458-F3E84461C987}">
      <dgm:prSet/>
      <dgm:spPr/>
      <dgm:t>
        <a:bodyPr/>
        <a:lstStyle/>
        <a:p>
          <a:endParaRPr lang="en-GB"/>
        </a:p>
      </dgm:t>
    </dgm:pt>
    <dgm:pt modelId="{8E0C2847-55F5-4108-965A-5ABF322CB625}" type="sibTrans" cxnId="{5557CC84-CC8B-43ED-A458-F3E84461C987}">
      <dgm:prSet/>
      <dgm:spPr/>
      <dgm:t>
        <a:bodyPr/>
        <a:lstStyle/>
        <a:p>
          <a:endParaRPr lang="en-GB"/>
        </a:p>
      </dgm:t>
    </dgm:pt>
    <dgm:pt modelId="{6F549BFA-9014-4090-A22A-66BA145C3353}">
      <dgm:prSet phldrT="[Text]"/>
      <dgm:spPr/>
      <dgm:t>
        <a:bodyPr/>
        <a:lstStyle/>
        <a:p>
          <a:r>
            <a:rPr lang="en-GB" dirty="0"/>
            <a:t>Uses arguments</a:t>
          </a:r>
        </a:p>
      </dgm:t>
    </dgm:pt>
    <dgm:pt modelId="{34D93C66-68E0-4E3A-8F91-BEBCBF241792}" type="parTrans" cxnId="{7406078F-97EB-4B7B-85C0-C02586406621}">
      <dgm:prSet/>
      <dgm:spPr/>
      <dgm:t>
        <a:bodyPr/>
        <a:lstStyle/>
        <a:p>
          <a:endParaRPr lang="en-GB"/>
        </a:p>
      </dgm:t>
    </dgm:pt>
    <dgm:pt modelId="{816D3DDA-EC63-4B12-86DD-9EF2CACE600B}" type="sibTrans" cxnId="{7406078F-97EB-4B7B-85C0-C02586406621}">
      <dgm:prSet/>
      <dgm:spPr/>
      <dgm:t>
        <a:bodyPr/>
        <a:lstStyle/>
        <a:p>
          <a:endParaRPr lang="en-GB"/>
        </a:p>
      </dgm:t>
    </dgm:pt>
    <dgm:pt modelId="{646513DA-7B8D-4BE6-AB8A-DE2C49D2898A}">
      <dgm:prSet phldrT="[Text]"/>
      <dgm:spPr/>
      <dgm:t>
        <a:bodyPr/>
        <a:lstStyle/>
        <a:p>
          <a:r>
            <a:rPr lang="en-GB" dirty="0"/>
            <a:t>Own argument not completely clear</a:t>
          </a:r>
        </a:p>
      </dgm:t>
    </dgm:pt>
    <dgm:pt modelId="{67FFB047-72EA-4CB9-B6A8-D6CD5ED8BC89}" type="parTrans" cxnId="{A730DA72-683E-492A-A588-18ACF3F3DE32}">
      <dgm:prSet/>
      <dgm:spPr/>
      <dgm:t>
        <a:bodyPr/>
        <a:lstStyle/>
        <a:p>
          <a:endParaRPr lang="en-GB"/>
        </a:p>
      </dgm:t>
    </dgm:pt>
    <dgm:pt modelId="{E925A9F4-F12D-4203-9D2E-49BC1641E7C2}" type="sibTrans" cxnId="{A730DA72-683E-492A-A588-18ACF3F3DE32}">
      <dgm:prSet/>
      <dgm:spPr/>
      <dgm:t>
        <a:bodyPr/>
        <a:lstStyle/>
        <a:p>
          <a:endParaRPr lang="en-GB"/>
        </a:p>
      </dgm:t>
    </dgm:pt>
    <dgm:pt modelId="{9E74607E-A088-407C-90AE-757BA4825774}">
      <dgm:prSet phldrT="[Text]"/>
      <dgm:spPr/>
      <dgm:t>
        <a:bodyPr/>
        <a:lstStyle/>
        <a:p>
          <a:r>
            <a:rPr lang="en-GB" dirty="0"/>
            <a:t>Mainly descriptive</a:t>
          </a:r>
        </a:p>
      </dgm:t>
    </dgm:pt>
    <dgm:pt modelId="{CE9D07A4-E4F3-4A2F-A6D7-218B00D98447}" type="parTrans" cxnId="{BAD16390-C561-45A3-90B2-53E09E4FD63C}">
      <dgm:prSet/>
      <dgm:spPr/>
      <dgm:t>
        <a:bodyPr/>
        <a:lstStyle/>
        <a:p>
          <a:endParaRPr lang="en-GB"/>
        </a:p>
      </dgm:t>
    </dgm:pt>
    <dgm:pt modelId="{926760A5-8AB0-47FC-BE7D-CCEDEB65C9E0}" type="sibTrans" cxnId="{BAD16390-C561-45A3-90B2-53E09E4FD63C}">
      <dgm:prSet/>
      <dgm:spPr/>
      <dgm:t>
        <a:bodyPr/>
        <a:lstStyle/>
        <a:p>
          <a:endParaRPr lang="en-GB"/>
        </a:p>
      </dgm:t>
    </dgm:pt>
    <dgm:pt modelId="{9A6681DB-A1A4-478D-BDC4-44FD33E7659A}">
      <dgm:prSet phldrT="[Text]"/>
      <dgm:spPr/>
      <dgm:t>
        <a:bodyPr/>
        <a:lstStyle/>
        <a:p>
          <a:r>
            <a:rPr lang="en-GB" dirty="0"/>
            <a:t>No clear argument</a:t>
          </a:r>
        </a:p>
      </dgm:t>
    </dgm:pt>
    <dgm:pt modelId="{92E2377B-0880-4163-86A1-FCFDA96A3E6A}" type="parTrans" cxnId="{E0E388E4-C14A-4F8D-9B63-19BD43909F0F}">
      <dgm:prSet/>
      <dgm:spPr/>
      <dgm:t>
        <a:bodyPr/>
        <a:lstStyle/>
        <a:p>
          <a:endParaRPr lang="en-GB"/>
        </a:p>
      </dgm:t>
    </dgm:pt>
    <dgm:pt modelId="{EB648DCE-EA20-4822-935B-693DE23D2821}" type="sibTrans" cxnId="{E0E388E4-C14A-4F8D-9B63-19BD43909F0F}">
      <dgm:prSet/>
      <dgm:spPr/>
      <dgm:t>
        <a:bodyPr/>
        <a:lstStyle/>
        <a:p>
          <a:endParaRPr lang="en-GB"/>
        </a:p>
      </dgm:t>
    </dgm:pt>
    <dgm:pt modelId="{7BCE28D9-0D11-4130-99CA-EAEABB4ACB56}" type="pres">
      <dgm:prSet presAssocID="{FFAAFFAF-BDEB-4BA2-B887-29E0199A3C2A}" presName="Name0" presStyleCnt="0">
        <dgm:presLayoutVars>
          <dgm:dir/>
          <dgm:animLvl val="lvl"/>
          <dgm:resizeHandles val="exact"/>
        </dgm:presLayoutVars>
      </dgm:prSet>
      <dgm:spPr/>
    </dgm:pt>
    <dgm:pt modelId="{9D85B3BF-FFFC-409B-A57D-97936FD12B89}" type="pres">
      <dgm:prSet presAssocID="{08E74CE7-A5C4-4C25-823F-D70E00AEE567}" presName="linNode" presStyleCnt="0"/>
      <dgm:spPr/>
    </dgm:pt>
    <dgm:pt modelId="{77EAD8A0-6915-4CB5-992B-A61EA8E6DA0B}" type="pres">
      <dgm:prSet presAssocID="{08E74CE7-A5C4-4C25-823F-D70E00AEE567}" presName="parTx" presStyleLbl="revTx" presStyleIdx="0" presStyleCnt="4">
        <dgm:presLayoutVars>
          <dgm:chMax val="1"/>
          <dgm:bulletEnabled val="1"/>
        </dgm:presLayoutVars>
      </dgm:prSet>
      <dgm:spPr/>
    </dgm:pt>
    <dgm:pt modelId="{700F37B7-5E2C-49BC-9FEB-FEC2FA968FD4}" type="pres">
      <dgm:prSet presAssocID="{08E74CE7-A5C4-4C25-823F-D70E00AEE567}" presName="bracket" presStyleLbl="parChTrans1D1" presStyleIdx="0" presStyleCnt="4"/>
      <dgm:spPr/>
    </dgm:pt>
    <dgm:pt modelId="{3A1E18B6-37AD-456C-8DF9-D127B737709A}" type="pres">
      <dgm:prSet presAssocID="{08E74CE7-A5C4-4C25-823F-D70E00AEE567}" presName="spH" presStyleCnt="0"/>
      <dgm:spPr/>
    </dgm:pt>
    <dgm:pt modelId="{121FDBAA-BFF8-45BC-A45A-AF4EABF5DDA8}" type="pres">
      <dgm:prSet presAssocID="{08E74CE7-A5C4-4C25-823F-D70E00AEE567}" presName="desTx" presStyleLbl="node1" presStyleIdx="0" presStyleCnt="4">
        <dgm:presLayoutVars>
          <dgm:bulletEnabled val="1"/>
        </dgm:presLayoutVars>
      </dgm:prSet>
      <dgm:spPr/>
    </dgm:pt>
    <dgm:pt modelId="{4A80E5A0-892F-4C53-B717-6322A004457C}" type="pres">
      <dgm:prSet presAssocID="{1B0EAE15-51D7-4BB3-8641-18BC02E7D894}" presName="spV" presStyleCnt="0"/>
      <dgm:spPr/>
    </dgm:pt>
    <dgm:pt modelId="{1DA9D09A-D3BC-4A0E-8318-FADE0937179C}" type="pres">
      <dgm:prSet presAssocID="{0B4B5920-BEEA-4ED4-A9EB-FA374C5F1D16}" presName="linNode" presStyleCnt="0"/>
      <dgm:spPr/>
    </dgm:pt>
    <dgm:pt modelId="{F31A0FE8-35CE-4D3D-B88D-EC813ACDAD00}" type="pres">
      <dgm:prSet presAssocID="{0B4B5920-BEEA-4ED4-A9EB-FA374C5F1D16}" presName="parTx" presStyleLbl="revTx" presStyleIdx="1" presStyleCnt="4">
        <dgm:presLayoutVars>
          <dgm:chMax val="1"/>
          <dgm:bulletEnabled val="1"/>
        </dgm:presLayoutVars>
      </dgm:prSet>
      <dgm:spPr/>
    </dgm:pt>
    <dgm:pt modelId="{8027F6D5-CB89-4E5B-8A46-590138053037}" type="pres">
      <dgm:prSet presAssocID="{0B4B5920-BEEA-4ED4-A9EB-FA374C5F1D16}" presName="bracket" presStyleLbl="parChTrans1D1" presStyleIdx="1" presStyleCnt="4"/>
      <dgm:spPr/>
    </dgm:pt>
    <dgm:pt modelId="{9F079B25-C367-4DFF-8CA5-78A752B58CFE}" type="pres">
      <dgm:prSet presAssocID="{0B4B5920-BEEA-4ED4-A9EB-FA374C5F1D16}" presName="spH" presStyleCnt="0"/>
      <dgm:spPr/>
    </dgm:pt>
    <dgm:pt modelId="{A3B627EB-34C8-4F1C-8F4C-C5ADD314D5F3}" type="pres">
      <dgm:prSet presAssocID="{0B4B5920-BEEA-4ED4-A9EB-FA374C5F1D16}" presName="desTx" presStyleLbl="node1" presStyleIdx="1" presStyleCnt="4">
        <dgm:presLayoutVars>
          <dgm:bulletEnabled val="1"/>
        </dgm:presLayoutVars>
      </dgm:prSet>
      <dgm:spPr/>
    </dgm:pt>
    <dgm:pt modelId="{5480063B-3225-498F-87EB-62BAD5674EA3}" type="pres">
      <dgm:prSet presAssocID="{0B17A335-2C74-4921-A8AA-46AB1EEEBB8F}" presName="spV" presStyleCnt="0"/>
      <dgm:spPr/>
    </dgm:pt>
    <dgm:pt modelId="{B1396B7C-AC2D-4437-BE77-0B4A8726EC46}" type="pres">
      <dgm:prSet presAssocID="{9F92C1B4-4673-4C5C-B69C-4EF8155D6E29}" presName="linNode" presStyleCnt="0"/>
      <dgm:spPr/>
    </dgm:pt>
    <dgm:pt modelId="{4E6B38C3-2CA0-4668-BB65-821B6C20F20C}" type="pres">
      <dgm:prSet presAssocID="{9F92C1B4-4673-4C5C-B69C-4EF8155D6E29}" presName="parTx" presStyleLbl="revTx" presStyleIdx="2" presStyleCnt="4">
        <dgm:presLayoutVars>
          <dgm:chMax val="1"/>
          <dgm:bulletEnabled val="1"/>
        </dgm:presLayoutVars>
      </dgm:prSet>
      <dgm:spPr/>
    </dgm:pt>
    <dgm:pt modelId="{5CECB11F-497E-4361-A39C-C56B50A28F31}" type="pres">
      <dgm:prSet presAssocID="{9F92C1B4-4673-4C5C-B69C-4EF8155D6E29}" presName="bracket" presStyleLbl="parChTrans1D1" presStyleIdx="2" presStyleCnt="4"/>
      <dgm:spPr/>
    </dgm:pt>
    <dgm:pt modelId="{297EB02B-2472-47ED-BA09-CEA69D36374A}" type="pres">
      <dgm:prSet presAssocID="{9F92C1B4-4673-4C5C-B69C-4EF8155D6E29}" presName="spH" presStyleCnt="0"/>
      <dgm:spPr/>
    </dgm:pt>
    <dgm:pt modelId="{B7577803-250E-4E39-83CD-11DF63A06470}" type="pres">
      <dgm:prSet presAssocID="{9F92C1B4-4673-4C5C-B69C-4EF8155D6E29}" presName="desTx" presStyleLbl="node1" presStyleIdx="2" presStyleCnt="4">
        <dgm:presLayoutVars>
          <dgm:bulletEnabled val="1"/>
        </dgm:presLayoutVars>
      </dgm:prSet>
      <dgm:spPr/>
    </dgm:pt>
    <dgm:pt modelId="{DB698C94-CCEA-4EE2-B82E-1BD1321EFAA7}" type="pres">
      <dgm:prSet presAssocID="{5356FA15-1A67-4811-8A7C-5CCB364B37A0}" presName="spV" presStyleCnt="0"/>
      <dgm:spPr/>
    </dgm:pt>
    <dgm:pt modelId="{54EDF61F-B6CC-4BEC-B98A-E4D2BAC595D3}" type="pres">
      <dgm:prSet presAssocID="{4A9CF948-32EB-4F6C-9D08-1F73FB9A1B0A}" presName="linNode" presStyleCnt="0"/>
      <dgm:spPr/>
    </dgm:pt>
    <dgm:pt modelId="{59780998-4B89-4CE5-884A-2EC6358300C1}" type="pres">
      <dgm:prSet presAssocID="{4A9CF948-32EB-4F6C-9D08-1F73FB9A1B0A}" presName="parTx" presStyleLbl="revTx" presStyleIdx="3" presStyleCnt="4">
        <dgm:presLayoutVars>
          <dgm:chMax val="1"/>
          <dgm:bulletEnabled val="1"/>
        </dgm:presLayoutVars>
      </dgm:prSet>
      <dgm:spPr/>
    </dgm:pt>
    <dgm:pt modelId="{487FC2B3-30E8-41A3-826F-2776CF7C9793}" type="pres">
      <dgm:prSet presAssocID="{4A9CF948-32EB-4F6C-9D08-1F73FB9A1B0A}" presName="bracket" presStyleLbl="parChTrans1D1" presStyleIdx="3" presStyleCnt="4"/>
      <dgm:spPr/>
    </dgm:pt>
    <dgm:pt modelId="{0E9B73F3-645C-487F-8A3B-5744F8C66C7F}" type="pres">
      <dgm:prSet presAssocID="{4A9CF948-32EB-4F6C-9D08-1F73FB9A1B0A}" presName="spH" presStyleCnt="0"/>
      <dgm:spPr/>
    </dgm:pt>
    <dgm:pt modelId="{093447C2-A061-4F1F-8E82-C66D9A31A9A1}" type="pres">
      <dgm:prSet presAssocID="{4A9CF948-32EB-4F6C-9D08-1F73FB9A1B0A}" presName="desTx" presStyleLbl="node1" presStyleIdx="3" presStyleCnt="4">
        <dgm:presLayoutVars>
          <dgm:bulletEnabled val="1"/>
        </dgm:presLayoutVars>
      </dgm:prSet>
      <dgm:spPr/>
    </dgm:pt>
  </dgm:ptLst>
  <dgm:cxnLst>
    <dgm:cxn modelId="{61497101-47B9-4696-BF16-A18810F9ABB2}" type="presOf" srcId="{9E74607E-A088-407C-90AE-757BA4825774}" destId="{093447C2-A061-4F1F-8E82-C66D9A31A9A1}" srcOrd="0" destOrd="1" presId="urn:diagrams.loki3.com/BracketList"/>
    <dgm:cxn modelId="{31C8F802-E092-4596-9AC6-6C5DF5CC85C7}" srcId="{0B4B5920-BEEA-4ED4-A9EB-FA374C5F1D16}" destId="{9D34E42A-6F26-4407-9A3D-3D7B4A549B92}" srcOrd="0" destOrd="0" parTransId="{8B22742C-DD95-4F15-B1FE-3674DFEF5B7E}" sibTransId="{A603B992-A7C2-48E4-81CF-FF5D82996523}"/>
    <dgm:cxn modelId="{EC2F7D16-BC92-4721-B0DB-A8614E245D15}" srcId="{FFAAFFAF-BDEB-4BA2-B887-29E0199A3C2A}" destId="{08E74CE7-A5C4-4C25-823F-D70E00AEE567}" srcOrd="0" destOrd="0" parTransId="{D86B1119-DD0E-4B9F-8B01-22F26E815261}" sibTransId="{1B0EAE15-51D7-4BB3-8641-18BC02E7D894}"/>
    <dgm:cxn modelId="{355CF917-6024-46F0-980A-F9BEC24A0A1E}" type="presOf" srcId="{C3AD7F0A-F5F5-4F0F-AA17-89351D9B686A}" destId="{093447C2-A061-4F1F-8E82-C66D9A31A9A1}" srcOrd="0" destOrd="0" presId="urn:diagrams.loki3.com/BracketList"/>
    <dgm:cxn modelId="{3793351A-80B9-49E8-99E9-F80460B6FF92}" srcId="{08E74CE7-A5C4-4C25-823F-D70E00AEE567}" destId="{9F19276D-FFDF-47C8-A9E6-50E2D717B0B5}" srcOrd="0" destOrd="0" parTransId="{0E3F04C3-C5E0-42DD-928E-B6310F7E03C1}" sibTransId="{F8D9E719-E4FC-44F8-8993-E57824369BAF}"/>
    <dgm:cxn modelId="{5EC3F61D-E480-43D3-B88B-C18068329473}" type="presOf" srcId="{6F549BFA-9014-4090-A22A-66BA145C3353}" destId="{B7577803-250E-4E39-83CD-11DF63A06470}" srcOrd="0" destOrd="1" presId="urn:diagrams.loki3.com/BracketList"/>
    <dgm:cxn modelId="{C993EA27-D449-4CA3-9220-87E2EEF5727D}" type="presOf" srcId="{160D2148-E600-4444-A535-91056097FF07}" destId="{B7577803-250E-4E39-83CD-11DF63A06470}" srcOrd="0" destOrd="0" presId="urn:diagrams.loki3.com/BracketList"/>
    <dgm:cxn modelId="{2F6E0033-0F27-47B1-A758-F687749811B6}" type="presOf" srcId="{9D34E42A-6F26-4407-9A3D-3D7B4A549B92}" destId="{A3B627EB-34C8-4F1C-8F4C-C5ADD314D5F3}" srcOrd="0" destOrd="0" presId="urn:diagrams.loki3.com/BracketList"/>
    <dgm:cxn modelId="{9A4F3D39-6178-44C7-8AEE-6C684CF97C6B}" type="presOf" srcId="{9F92C1B4-4673-4C5C-B69C-4EF8155D6E29}" destId="{4E6B38C3-2CA0-4668-BB65-821B6C20F20C}" srcOrd="0" destOrd="0" presId="urn:diagrams.loki3.com/BracketList"/>
    <dgm:cxn modelId="{1B4E5C3B-4F0B-4782-8A17-FF738AB1A8CC}" type="presOf" srcId="{0B4B5920-BEEA-4ED4-A9EB-FA374C5F1D16}" destId="{F31A0FE8-35CE-4D3D-B88D-EC813ACDAD00}" srcOrd="0" destOrd="0" presId="urn:diagrams.loki3.com/BracketList"/>
    <dgm:cxn modelId="{E9529961-8044-4F40-8486-508E80EA4E1C}" type="presOf" srcId="{63AB1680-F7BF-4FF3-9D3E-1C84108151AB}" destId="{A3B627EB-34C8-4F1C-8F4C-C5ADD314D5F3}" srcOrd="0" destOrd="2" presId="urn:diagrams.loki3.com/BracketList"/>
    <dgm:cxn modelId="{B3A28F49-BF00-4CBA-BE96-26844103B61D}" type="presOf" srcId="{08E74CE7-A5C4-4C25-823F-D70E00AEE567}" destId="{77EAD8A0-6915-4CB5-992B-A61EA8E6DA0B}" srcOrd="0" destOrd="0" presId="urn:diagrams.loki3.com/BracketList"/>
    <dgm:cxn modelId="{F701974A-028E-4C05-B177-D0BA54CE9D75}" srcId="{FFAAFFAF-BDEB-4BA2-B887-29E0199A3C2A}" destId="{4A9CF948-32EB-4F6C-9D08-1F73FB9A1B0A}" srcOrd="3" destOrd="0" parTransId="{FD069C89-CBBF-4D55-B281-B4C3614BB646}" sibTransId="{BA5B4E1F-C742-4E09-B9E8-2582286D422E}"/>
    <dgm:cxn modelId="{E679E16C-C28F-409B-A492-FB8393516E4B}" srcId="{4A9CF948-32EB-4F6C-9D08-1F73FB9A1B0A}" destId="{C3AD7F0A-F5F5-4F0F-AA17-89351D9B686A}" srcOrd="0" destOrd="0" parTransId="{AC0329E5-068C-487F-A240-94C1F05C71E6}" sibTransId="{0EC7BE48-D5B6-4585-B034-2A40EE8097D0}"/>
    <dgm:cxn modelId="{A730DA72-683E-492A-A588-18ACF3F3DE32}" srcId="{9F92C1B4-4673-4C5C-B69C-4EF8155D6E29}" destId="{646513DA-7B8D-4BE6-AB8A-DE2C49D2898A}" srcOrd="2" destOrd="0" parTransId="{67FFB047-72EA-4CB9-B6A8-D6CD5ED8BC89}" sibTransId="{E925A9F4-F12D-4203-9D2E-49BC1641E7C2}"/>
    <dgm:cxn modelId="{2AF80453-06E3-42A7-887C-C86CF3A31755}" type="presOf" srcId="{CA7EB6F5-1C94-4A70-910D-B51C0B8BB179}" destId="{121FDBAA-BFF8-45BC-A45A-AF4EABF5DDA8}" srcOrd="0" destOrd="1" presId="urn:diagrams.loki3.com/BracketList"/>
    <dgm:cxn modelId="{F9736D54-FC15-4960-9B03-3CDA7012C5B2}" srcId="{9F92C1B4-4673-4C5C-B69C-4EF8155D6E29}" destId="{160D2148-E600-4444-A535-91056097FF07}" srcOrd="0" destOrd="0" parTransId="{D93176AC-8CED-4638-857C-86DCFA6F4488}" sibTransId="{8C05D520-93C4-47A9-97C4-8345B70FB022}"/>
    <dgm:cxn modelId="{CCAF657D-071A-41A1-A7A8-C02717AA5AF6}" type="presOf" srcId="{FFAAFFAF-BDEB-4BA2-B887-29E0199A3C2A}" destId="{7BCE28D9-0D11-4130-99CA-EAEABB4ACB56}" srcOrd="0" destOrd="0" presId="urn:diagrams.loki3.com/BracketList"/>
    <dgm:cxn modelId="{18297D83-E20A-4A92-A223-949B507722BA}" type="presOf" srcId="{9F19276D-FFDF-47C8-A9E6-50E2D717B0B5}" destId="{121FDBAA-BFF8-45BC-A45A-AF4EABF5DDA8}" srcOrd="0" destOrd="0" presId="urn:diagrams.loki3.com/BracketList"/>
    <dgm:cxn modelId="{5557CC84-CC8B-43ED-A458-F3E84461C987}" srcId="{0B4B5920-BEEA-4ED4-A9EB-FA374C5F1D16}" destId="{63AB1680-F7BF-4FF3-9D3E-1C84108151AB}" srcOrd="2" destOrd="0" parTransId="{98267825-A92A-4890-950E-026CE411AF17}" sibTransId="{8E0C2847-55F5-4108-965A-5ABF322CB625}"/>
    <dgm:cxn modelId="{2A5B8887-84D0-4156-A3EC-0D332E5306E9}" type="presOf" srcId="{9A6681DB-A1A4-478D-BDC4-44FD33E7659A}" destId="{093447C2-A061-4F1F-8E82-C66D9A31A9A1}" srcOrd="0" destOrd="2" presId="urn:diagrams.loki3.com/BracketList"/>
    <dgm:cxn modelId="{A6137A8D-C973-41FA-9473-240CE5C64953}" type="presOf" srcId="{F12D84AC-42D2-4BEE-88D8-433C009AD23D}" destId="{121FDBAA-BFF8-45BC-A45A-AF4EABF5DDA8}" srcOrd="0" destOrd="2" presId="urn:diagrams.loki3.com/BracketList"/>
    <dgm:cxn modelId="{7406078F-97EB-4B7B-85C0-C02586406621}" srcId="{9F92C1B4-4673-4C5C-B69C-4EF8155D6E29}" destId="{6F549BFA-9014-4090-A22A-66BA145C3353}" srcOrd="1" destOrd="0" parTransId="{34D93C66-68E0-4E3A-8F91-BEBCBF241792}" sibTransId="{816D3DDA-EC63-4B12-86DD-9EF2CACE600B}"/>
    <dgm:cxn modelId="{BAD16390-C561-45A3-90B2-53E09E4FD63C}" srcId="{4A9CF948-32EB-4F6C-9D08-1F73FB9A1B0A}" destId="{9E74607E-A088-407C-90AE-757BA4825774}" srcOrd="1" destOrd="0" parTransId="{CE9D07A4-E4F3-4A2F-A6D7-218B00D98447}" sibTransId="{926760A5-8AB0-47FC-BE7D-CCEDEB65C9E0}"/>
    <dgm:cxn modelId="{7D7117A6-3E2B-4439-AA1A-93263E1D932C}" type="presOf" srcId="{4A9CF948-32EB-4F6C-9D08-1F73FB9A1B0A}" destId="{59780998-4B89-4CE5-884A-2EC6358300C1}" srcOrd="0" destOrd="0" presId="urn:diagrams.loki3.com/BracketList"/>
    <dgm:cxn modelId="{F45702B5-2D91-4906-91C0-D131C8195625}" type="presOf" srcId="{646513DA-7B8D-4BE6-AB8A-DE2C49D2898A}" destId="{B7577803-250E-4E39-83CD-11DF63A06470}" srcOrd="0" destOrd="2" presId="urn:diagrams.loki3.com/BracketList"/>
    <dgm:cxn modelId="{91BC4DC0-CB44-4154-BC09-22898E43BA99}" srcId="{FFAAFFAF-BDEB-4BA2-B887-29E0199A3C2A}" destId="{9F92C1B4-4673-4C5C-B69C-4EF8155D6E29}" srcOrd="2" destOrd="0" parTransId="{F5BEEF60-A9B6-46DC-B3C6-528BEBBD08BA}" sibTransId="{5356FA15-1A67-4811-8A7C-5CCB364B37A0}"/>
    <dgm:cxn modelId="{1A0A47C2-F20D-4249-9CD8-640D56AF5D2B}" type="presOf" srcId="{BC11AFB8-2852-4794-90A8-75FC0EF2C537}" destId="{A3B627EB-34C8-4F1C-8F4C-C5ADD314D5F3}" srcOrd="0" destOrd="1" presId="urn:diagrams.loki3.com/BracketList"/>
    <dgm:cxn modelId="{A61C29DA-82A4-4CA2-B9BE-CB4C36B35FAC}" srcId="{08E74CE7-A5C4-4C25-823F-D70E00AEE567}" destId="{F12D84AC-42D2-4BEE-88D8-433C009AD23D}" srcOrd="2" destOrd="0" parTransId="{1721978D-12C4-44E5-9D4C-CDDC9637505D}" sibTransId="{394E255F-CF3F-4953-A19C-AB379718AA0B}"/>
    <dgm:cxn modelId="{889242E4-5E20-4719-A17A-A4E811FF0713}" srcId="{0B4B5920-BEEA-4ED4-A9EB-FA374C5F1D16}" destId="{BC11AFB8-2852-4794-90A8-75FC0EF2C537}" srcOrd="1" destOrd="0" parTransId="{CB672DEA-E6A0-4262-9F62-D34E72CF82EB}" sibTransId="{1546042F-B020-4E56-811B-CEF292E5911E}"/>
    <dgm:cxn modelId="{E0E388E4-C14A-4F8D-9B63-19BD43909F0F}" srcId="{4A9CF948-32EB-4F6C-9D08-1F73FB9A1B0A}" destId="{9A6681DB-A1A4-478D-BDC4-44FD33E7659A}" srcOrd="2" destOrd="0" parTransId="{92E2377B-0880-4163-86A1-FCFDA96A3E6A}" sibTransId="{EB648DCE-EA20-4822-935B-693DE23D2821}"/>
    <dgm:cxn modelId="{E73B75EB-5AE5-4A9C-9C6C-A9F37685CABE}" srcId="{FFAAFFAF-BDEB-4BA2-B887-29E0199A3C2A}" destId="{0B4B5920-BEEA-4ED4-A9EB-FA374C5F1D16}" srcOrd="1" destOrd="0" parTransId="{FF23277C-6CED-49F4-9CF5-D4477C560388}" sibTransId="{0B17A335-2C74-4921-A8AA-46AB1EEEBB8F}"/>
    <dgm:cxn modelId="{5D674EEC-1B5A-4956-BC90-34D0E74970CC}" srcId="{08E74CE7-A5C4-4C25-823F-D70E00AEE567}" destId="{CA7EB6F5-1C94-4A70-910D-B51C0B8BB179}" srcOrd="1" destOrd="0" parTransId="{49A63969-59FD-4A3D-BFEC-506B581D5F2E}" sibTransId="{83A47C9E-5BA6-4CEA-8C00-DA2AE7D0EBC2}"/>
    <dgm:cxn modelId="{6FA27F69-999D-478E-BD4B-1D4541CD7ADF}" type="presParOf" srcId="{7BCE28D9-0D11-4130-99CA-EAEABB4ACB56}" destId="{9D85B3BF-FFFC-409B-A57D-97936FD12B89}" srcOrd="0" destOrd="0" presId="urn:diagrams.loki3.com/BracketList"/>
    <dgm:cxn modelId="{36243C03-61A7-4980-AE78-D5DF6DBA179C}" type="presParOf" srcId="{9D85B3BF-FFFC-409B-A57D-97936FD12B89}" destId="{77EAD8A0-6915-4CB5-992B-A61EA8E6DA0B}" srcOrd="0" destOrd="0" presId="urn:diagrams.loki3.com/BracketList"/>
    <dgm:cxn modelId="{6946E2D1-1DBD-44C0-A489-5347B70717A9}" type="presParOf" srcId="{9D85B3BF-FFFC-409B-A57D-97936FD12B89}" destId="{700F37B7-5E2C-49BC-9FEB-FEC2FA968FD4}" srcOrd="1" destOrd="0" presId="urn:diagrams.loki3.com/BracketList"/>
    <dgm:cxn modelId="{D3DADBE7-C968-40CB-B22F-5584683C6B02}" type="presParOf" srcId="{9D85B3BF-FFFC-409B-A57D-97936FD12B89}" destId="{3A1E18B6-37AD-456C-8DF9-D127B737709A}" srcOrd="2" destOrd="0" presId="urn:diagrams.loki3.com/BracketList"/>
    <dgm:cxn modelId="{737C8F97-E99C-4429-B1C8-1B93243B75D9}" type="presParOf" srcId="{9D85B3BF-FFFC-409B-A57D-97936FD12B89}" destId="{121FDBAA-BFF8-45BC-A45A-AF4EABF5DDA8}" srcOrd="3" destOrd="0" presId="urn:diagrams.loki3.com/BracketList"/>
    <dgm:cxn modelId="{DC18D216-C7B6-4C8F-9182-004FF6A411FF}" type="presParOf" srcId="{7BCE28D9-0D11-4130-99CA-EAEABB4ACB56}" destId="{4A80E5A0-892F-4C53-B717-6322A004457C}" srcOrd="1" destOrd="0" presId="urn:diagrams.loki3.com/BracketList"/>
    <dgm:cxn modelId="{A80633A4-4B82-4678-9D2E-43F2F8A3DB04}" type="presParOf" srcId="{7BCE28D9-0D11-4130-99CA-EAEABB4ACB56}" destId="{1DA9D09A-D3BC-4A0E-8318-FADE0937179C}" srcOrd="2" destOrd="0" presId="urn:diagrams.loki3.com/BracketList"/>
    <dgm:cxn modelId="{8604103E-8050-466F-97CB-3F9FB2D46907}" type="presParOf" srcId="{1DA9D09A-D3BC-4A0E-8318-FADE0937179C}" destId="{F31A0FE8-35CE-4D3D-B88D-EC813ACDAD00}" srcOrd="0" destOrd="0" presId="urn:diagrams.loki3.com/BracketList"/>
    <dgm:cxn modelId="{8C846E2E-0CE5-4173-9D78-760320B731A9}" type="presParOf" srcId="{1DA9D09A-D3BC-4A0E-8318-FADE0937179C}" destId="{8027F6D5-CB89-4E5B-8A46-590138053037}" srcOrd="1" destOrd="0" presId="urn:diagrams.loki3.com/BracketList"/>
    <dgm:cxn modelId="{D3CF6B8D-3CE1-4EBB-8B52-1EE45C261BA6}" type="presParOf" srcId="{1DA9D09A-D3BC-4A0E-8318-FADE0937179C}" destId="{9F079B25-C367-4DFF-8CA5-78A752B58CFE}" srcOrd="2" destOrd="0" presId="urn:diagrams.loki3.com/BracketList"/>
    <dgm:cxn modelId="{A543B2A4-DE97-4168-B3AD-F52C522D1EAE}" type="presParOf" srcId="{1DA9D09A-D3BC-4A0E-8318-FADE0937179C}" destId="{A3B627EB-34C8-4F1C-8F4C-C5ADD314D5F3}" srcOrd="3" destOrd="0" presId="urn:diagrams.loki3.com/BracketList"/>
    <dgm:cxn modelId="{FC5D4A4D-81BA-4744-8B00-EBC6C2B03B2E}" type="presParOf" srcId="{7BCE28D9-0D11-4130-99CA-EAEABB4ACB56}" destId="{5480063B-3225-498F-87EB-62BAD5674EA3}" srcOrd="3" destOrd="0" presId="urn:diagrams.loki3.com/BracketList"/>
    <dgm:cxn modelId="{A66F407D-DAF5-4953-9E41-6A717BA36FCF}" type="presParOf" srcId="{7BCE28D9-0D11-4130-99CA-EAEABB4ACB56}" destId="{B1396B7C-AC2D-4437-BE77-0B4A8726EC46}" srcOrd="4" destOrd="0" presId="urn:diagrams.loki3.com/BracketList"/>
    <dgm:cxn modelId="{99B5F2D3-28BD-4462-BAE0-3486ACA2BE47}" type="presParOf" srcId="{B1396B7C-AC2D-4437-BE77-0B4A8726EC46}" destId="{4E6B38C3-2CA0-4668-BB65-821B6C20F20C}" srcOrd="0" destOrd="0" presId="urn:diagrams.loki3.com/BracketList"/>
    <dgm:cxn modelId="{990C2E73-5F2C-46FF-BC9D-0587E115BB40}" type="presParOf" srcId="{B1396B7C-AC2D-4437-BE77-0B4A8726EC46}" destId="{5CECB11F-497E-4361-A39C-C56B50A28F31}" srcOrd="1" destOrd="0" presId="urn:diagrams.loki3.com/BracketList"/>
    <dgm:cxn modelId="{7ED4B679-4FBE-4CE8-8FCC-E13DA0B14294}" type="presParOf" srcId="{B1396B7C-AC2D-4437-BE77-0B4A8726EC46}" destId="{297EB02B-2472-47ED-BA09-CEA69D36374A}" srcOrd="2" destOrd="0" presId="urn:diagrams.loki3.com/BracketList"/>
    <dgm:cxn modelId="{7C452E9A-CEE3-41C6-BA87-770ED2A9B018}" type="presParOf" srcId="{B1396B7C-AC2D-4437-BE77-0B4A8726EC46}" destId="{B7577803-250E-4E39-83CD-11DF63A06470}" srcOrd="3" destOrd="0" presId="urn:diagrams.loki3.com/BracketList"/>
    <dgm:cxn modelId="{E82EB1F0-29FC-4791-9BE3-4E45ED75AAFF}" type="presParOf" srcId="{7BCE28D9-0D11-4130-99CA-EAEABB4ACB56}" destId="{DB698C94-CCEA-4EE2-B82E-1BD1321EFAA7}" srcOrd="5" destOrd="0" presId="urn:diagrams.loki3.com/BracketList"/>
    <dgm:cxn modelId="{35D4298F-86E0-4F62-99D7-E94D52D0D72B}" type="presParOf" srcId="{7BCE28D9-0D11-4130-99CA-EAEABB4ACB56}" destId="{54EDF61F-B6CC-4BEC-B98A-E4D2BAC595D3}" srcOrd="6" destOrd="0" presId="urn:diagrams.loki3.com/BracketList"/>
    <dgm:cxn modelId="{EC949233-CA1C-4E73-AFF8-7019152A29B8}" type="presParOf" srcId="{54EDF61F-B6CC-4BEC-B98A-E4D2BAC595D3}" destId="{59780998-4B89-4CE5-884A-2EC6358300C1}" srcOrd="0" destOrd="0" presId="urn:diagrams.loki3.com/BracketList"/>
    <dgm:cxn modelId="{0898C4FD-1667-41CF-B016-7766169E38FB}" type="presParOf" srcId="{54EDF61F-B6CC-4BEC-B98A-E4D2BAC595D3}" destId="{487FC2B3-30E8-41A3-826F-2776CF7C9793}" srcOrd="1" destOrd="0" presId="urn:diagrams.loki3.com/BracketList"/>
    <dgm:cxn modelId="{1D55C738-E512-4635-893D-ABC6A3259AA2}" type="presParOf" srcId="{54EDF61F-B6CC-4BEC-B98A-E4D2BAC595D3}" destId="{0E9B73F3-645C-487F-8A3B-5744F8C66C7F}" srcOrd="2" destOrd="0" presId="urn:diagrams.loki3.com/BracketList"/>
    <dgm:cxn modelId="{0E0C8105-7CDB-4BBA-8757-0EF9DE934677}" type="presParOf" srcId="{54EDF61F-B6CC-4BEC-B98A-E4D2BAC595D3}" destId="{093447C2-A061-4F1F-8E82-C66D9A31A9A1}"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0EB144-AB16-41E7-BAAB-13D0F6CABCF2}" type="doc">
      <dgm:prSet loTypeId="urn:diagrams.loki3.com/TabbedArc+Icon" loCatId="relationship" qsTypeId="urn:microsoft.com/office/officeart/2005/8/quickstyle/simple1" qsCatId="simple" csTypeId="urn:microsoft.com/office/officeart/2005/8/colors/colorful1" csCatId="colorful" phldr="1"/>
      <dgm:spPr/>
    </dgm:pt>
    <dgm:pt modelId="{4A1B9FFA-F1CD-4273-B3F8-F3603CBDE64C}">
      <dgm:prSet phldrT="[Text]"/>
      <dgm:spPr/>
      <dgm:t>
        <a:bodyPr/>
        <a:lstStyle/>
        <a:p>
          <a:r>
            <a:rPr lang="en-GB" dirty="0"/>
            <a:t>Subject Knowledge</a:t>
          </a:r>
        </a:p>
      </dgm:t>
    </dgm:pt>
    <dgm:pt modelId="{098E8B43-4C4E-403D-BD6F-E14150CE3284}" type="parTrans" cxnId="{AAC30D87-671C-427C-A1B2-789CA3863C68}">
      <dgm:prSet/>
      <dgm:spPr/>
      <dgm:t>
        <a:bodyPr/>
        <a:lstStyle/>
        <a:p>
          <a:endParaRPr lang="en-GB"/>
        </a:p>
      </dgm:t>
    </dgm:pt>
    <dgm:pt modelId="{09905CCF-AF72-4F51-927B-9004CC540A45}" type="sibTrans" cxnId="{AAC30D87-671C-427C-A1B2-789CA3863C68}">
      <dgm:prSet/>
      <dgm:spPr/>
      <dgm:t>
        <a:bodyPr/>
        <a:lstStyle/>
        <a:p>
          <a:endParaRPr lang="en-GB"/>
        </a:p>
      </dgm:t>
    </dgm:pt>
    <dgm:pt modelId="{651477E2-4F00-44DC-B2C1-B985BF0E6913}">
      <dgm:prSet phldrT="[Text]"/>
      <dgm:spPr/>
      <dgm:t>
        <a:bodyPr/>
        <a:lstStyle/>
        <a:p>
          <a:r>
            <a:rPr lang="en-GB" dirty="0"/>
            <a:t>Critical Thinking</a:t>
          </a:r>
        </a:p>
      </dgm:t>
    </dgm:pt>
    <dgm:pt modelId="{957179A1-EDAC-4075-ADD2-8ADD59221054}" type="parTrans" cxnId="{C4E2212B-7C30-433F-87E9-CD9673807001}">
      <dgm:prSet/>
      <dgm:spPr/>
      <dgm:t>
        <a:bodyPr/>
        <a:lstStyle/>
        <a:p>
          <a:endParaRPr lang="en-GB"/>
        </a:p>
      </dgm:t>
    </dgm:pt>
    <dgm:pt modelId="{0A2D32C3-E9E2-4882-9AA3-4242D4E92804}" type="sibTrans" cxnId="{C4E2212B-7C30-433F-87E9-CD9673807001}">
      <dgm:prSet/>
      <dgm:spPr/>
      <dgm:t>
        <a:bodyPr/>
        <a:lstStyle/>
        <a:p>
          <a:endParaRPr lang="en-GB"/>
        </a:p>
      </dgm:t>
    </dgm:pt>
    <dgm:pt modelId="{44B93A28-DEC0-4E9B-A0FE-576EC2692A5A}">
      <dgm:prSet phldrT="[Text]"/>
      <dgm:spPr/>
      <dgm:t>
        <a:bodyPr/>
        <a:lstStyle/>
        <a:p>
          <a:r>
            <a:rPr lang="en-GB" dirty="0"/>
            <a:t>Written Communication</a:t>
          </a:r>
        </a:p>
      </dgm:t>
    </dgm:pt>
    <dgm:pt modelId="{2544434A-7F39-4448-BBB7-B4C60DCA5602}" type="parTrans" cxnId="{3915EB56-1AF6-418F-9072-77867F856C79}">
      <dgm:prSet/>
      <dgm:spPr/>
      <dgm:t>
        <a:bodyPr/>
        <a:lstStyle/>
        <a:p>
          <a:endParaRPr lang="en-GB"/>
        </a:p>
      </dgm:t>
    </dgm:pt>
    <dgm:pt modelId="{45F47404-1CD9-4875-AC99-507DDDAB13A2}" type="sibTrans" cxnId="{3915EB56-1AF6-418F-9072-77867F856C79}">
      <dgm:prSet/>
      <dgm:spPr/>
      <dgm:t>
        <a:bodyPr/>
        <a:lstStyle/>
        <a:p>
          <a:endParaRPr lang="en-GB"/>
        </a:p>
      </dgm:t>
    </dgm:pt>
    <dgm:pt modelId="{5CA7E16E-19FB-4106-83A5-385E7035BAE3}" type="pres">
      <dgm:prSet presAssocID="{CE0EB144-AB16-41E7-BAAB-13D0F6CABCF2}" presName="Name0" presStyleCnt="0">
        <dgm:presLayoutVars>
          <dgm:dir/>
          <dgm:resizeHandles val="exact"/>
        </dgm:presLayoutVars>
      </dgm:prSet>
      <dgm:spPr/>
    </dgm:pt>
    <dgm:pt modelId="{1514D26F-02F6-4A53-80D5-60B38536E298}" type="pres">
      <dgm:prSet presAssocID="{4A1B9FFA-F1CD-4273-B3F8-F3603CBDE64C}" presName="twoplus" presStyleLbl="node1" presStyleIdx="0" presStyleCnt="3">
        <dgm:presLayoutVars>
          <dgm:bulletEnabled val="1"/>
        </dgm:presLayoutVars>
      </dgm:prSet>
      <dgm:spPr/>
    </dgm:pt>
    <dgm:pt modelId="{8295627F-3247-4358-8490-559C5CD69752}" type="pres">
      <dgm:prSet presAssocID="{651477E2-4F00-44DC-B2C1-B985BF0E6913}" presName="twoplus" presStyleLbl="node1" presStyleIdx="1" presStyleCnt="3">
        <dgm:presLayoutVars>
          <dgm:bulletEnabled val="1"/>
        </dgm:presLayoutVars>
      </dgm:prSet>
      <dgm:spPr/>
    </dgm:pt>
    <dgm:pt modelId="{56EE3264-BCC5-421F-BC76-B8AC70A8BE3A}" type="pres">
      <dgm:prSet presAssocID="{44B93A28-DEC0-4E9B-A0FE-576EC2692A5A}" presName="twoplus" presStyleLbl="node1" presStyleIdx="2" presStyleCnt="3">
        <dgm:presLayoutVars>
          <dgm:bulletEnabled val="1"/>
        </dgm:presLayoutVars>
      </dgm:prSet>
      <dgm:spPr/>
    </dgm:pt>
  </dgm:ptLst>
  <dgm:cxnLst>
    <dgm:cxn modelId="{46BEA108-A82D-4AA7-BB9E-60CAF2D19371}" type="presOf" srcId="{44B93A28-DEC0-4E9B-A0FE-576EC2692A5A}" destId="{56EE3264-BCC5-421F-BC76-B8AC70A8BE3A}" srcOrd="0" destOrd="0" presId="urn:diagrams.loki3.com/TabbedArc+Icon"/>
    <dgm:cxn modelId="{EFB6E10F-95B0-4AAF-8E9B-008BFCEE31B2}" type="presOf" srcId="{CE0EB144-AB16-41E7-BAAB-13D0F6CABCF2}" destId="{5CA7E16E-19FB-4106-83A5-385E7035BAE3}" srcOrd="0" destOrd="0" presId="urn:diagrams.loki3.com/TabbedArc+Icon"/>
    <dgm:cxn modelId="{C4E2212B-7C30-433F-87E9-CD9673807001}" srcId="{CE0EB144-AB16-41E7-BAAB-13D0F6CABCF2}" destId="{651477E2-4F00-44DC-B2C1-B985BF0E6913}" srcOrd="1" destOrd="0" parTransId="{957179A1-EDAC-4075-ADD2-8ADD59221054}" sibTransId="{0A2D32C3-E9E2-4882-9AA3-4242D4E92804}"/>
    <dgm:cxn modelId="{3915EB56-1AF6-418F-9072-77867F856C79}" srcId="{CE0EB144-AB16-41E7-BAAB-13D0F6CABCF2}" destId="{44B93A28-DEC0-4E9B-A0FE-576EC2692A5A}" srcOrd="2" destOrd="0" parTransId="{2544434A-7F39-4448-BBB7-B4C60DCA5602}" sibTransId="{45F47404-1CD9-4875-AC99-507DDDAB13A2}"/>
    <dgm:cxn modelId="{AAC30D87-671C-427C-A1B2-789CA3863C68}" srcId="{CE0EB144-AB16-41E7-BAAB-13D0F6CABCF2}" destId="{4A1B9FFA-F1CD-4273-B3F8-F3603CBDE64C}" srcOrd="0" destOrd="0" parTransId="{098E8B43-4C4E-403D-BD6F-E14150CE3284}" sibTransId="{09905CCF-AF72-4F51-927B-9004CC540A45}"/>
    <dgm:cxn modelId="{9D3298F3-7588-4C53-B78C-DBD8F135C1C0}" type="presOf" srcId="{651477E2-4F00-44DC-B2C1-B985BF0E6913}" destId="{8295627F-3247-4358-8490-559C5CD69752}" srcOrd="0" destOrd="0" presId="urn:diagrams.loki3.com/TabbedArc+Icon"/>
    <dgm:cxn modelId="{72B05EFC-CDBB-4FA7-8B2D-6B1240C34930}" type="presOf" srcId="{4A1B9FFA-F1CD-4273-B3F8-F3603CBDE64C}" destId="{1514D26F-02F6-4A53-80D5-60B38536E298}" srcOrd="0" destOrd="0" presId="urn:diagrams.loki3.com/TabbedArc+Icon"/>
    <dgm:cxn modelId="{9C2742DA-0402-481A-9B01-020BF14E6F7C}" type="presParOf" srcId="{5CA7E16E-19FB-4106-83A5-385E7035BAE3}" destId="{1514D26F-02F6-4A53-80D5-60B38536E298}" srcOrd="0" destOrd="0" presId="urn:diagrams.loki3.com/TabbedArc+Icon"/>
    <dgm:cxn modelId="{67635108-9508-4C14-A759-1434B3E0A1FA}" type="presParOf" srcId="{5CA7E16E-19FB-4106-83A5-385E7035BAE3}" destId="{8295627F-3247-4358-8490-559C5CD69752}" srcOrd="1" destOrd="0" presId="urn:diagrams.loki3.com/TabbedArc+Icon"/>
    <dgm:cxn modelId="{E3C3A65B-EFDB-459D-90D3-CD3A80CC91B1}" type="presParOf" srcId="{5CA7E16E-19FB-4106-83A5-385E7035BAE3}" destId="{56EE3264-BCC5-421F-BC76-B8AC70A8BE3A}" srcOrd="2"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FB0251-F208-4840-96A7-C26505081635}"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3FFB40EF-01F0-4595-AF89-3583D31BF52C}">
      <dgm:prSet phldrT="[Text]"/>
      <dgm:spPr/>
      <dgm:t>
        <a:bodyPr/>
        <a:lstStyle/>
        <a:p>
          <a:r>
            <a:rPr lang="en-GB" dirty="0"/>
            <a:t>T1-5?</a:t>
          </a:r>
        </a:p>
      </dgm:t>
    </dgm:pt>
    <dgm:pt modelId="{E61A1B5D-34C4-46E1-BA42-7E8BA8E01071}" type="parTrans" cxnId="{D82D1B4B-59F3-48DD-88A4-EFEC8B0B82D3}">
      <dgm:prSet/>
      <dgm:spPr/>
      <dgm:t>
        <a:bodyPr/>
        <a:lstStyle/>
        <a:p>
          <a:endParaRPr lang="en-GB"/>
        </a:p>
      </dgm:t>
    </dgm:pt>
    <dgm:pt modelId="{9BBA9C81-AD7F-48FC-A1D0-0928FE4036E4}" type="sibTrans" cxnId="{D82D1B4B-59F3-48DD-88A4-EFEC8B0B82D3}">
      <dgm:prSet/>
      <dgm:spPr/>
      <dgm:t>
        <a:bodyPr/>
        <a:lstStyle/>
        <a:p>
          <a:endParaRPr lang="en-GB"/>
        </a:p>
      </dgm:t>
    </dgm:pt>
    <dgm:pt modelId="{D3DC30A4-3C6F-4A10-93A6-28997D8D49E9}">
      <dgm:prSet phldrT="[Text]"/>
      <dgm:spPr/>
      <dgm:t>
        <a:bodyPr/>
        <a:lstStyle/>
        <a:p>
          <a:r>
            <a:rPr lang="en-GB" dirty="0"/>
            <a:t>T6?</a:t>
          </a:r>
        </a:p>
      </dgm:t>
    </dgm:pt>
    <dgm:pt modelId="{EF46D137-7FEC-494D-8D78-6C8EF8FBD1A3}" type="parTrans" cxnId="{04315E28-0F92-4524-8CD6-8C4D8F1CEE2F}">
      <dgm:prSet/>
      <dgm:spPr/>
      <dgm:t>
        <a:bodyPr/>
        <a:lstStyle/>
        <a:p>
          <a:endParaRPr lang="en-GB"/>
        </a:p>
      </dgm:t>
    </dgm:pt>
    <dgm:pt modelId="{7DEDAB93-DDCD-4DD6-9991-C79C7F2FC592}" type="sibTrans" cxnId="{04315E28-0F92-4524-8CD6-8C4D8F1CEE2F}">
      <dgm:prSet/>
      <dgm:spPr/>
      <dgm:t>
        <a:bodyPr/>
        <a:lstStyle/>
        <a:p>
          <a:endParaRPr lang="en-GB"/>
        </a:p>
      </dgm:t>
    </dgm:pt>
    <dgm:pt modelId="{945AE1F9-CD7F-4626-A861-7F426DFC6370}">
      <dgm:prSet phldrT="[Text]"/>
      <dgm:spPr/>
      <dgm:t>
        <a:bodyPr/>
        <a:lstStyle/>
        <a:p>
          <a:r>
            <a:rPr lang="en-GB" dirty="0"/>
            <a:t>T7?</a:t>
          </a:r>
        </a:p>
      </dgm:t>
    </dgm:pt>
    <dgm:pt modelId="{B76D834A-9F8E-41F4-A67C-FC879608784B}" type="parTrans" cxnId="{01041779-9EC5-4469-BC09-72FB28C5B97C}">
      <dgm:prSet/>
      <dgm:spPr/>
      <dgm:t>
        <a:bodyPr/>
        <a:lstStyle/>
        <a:p>
          <a:endParaRPr lang="en-GB"/>
        </a:p>
      </dgm:t>
    </dgm:pt>
    <dgm:pt modelId="{046C3792-B23D-487F-9BF4-A3C79EF88ED6}" type="sibTrans" cxnId="{01041779-9EC5-4469-BC09-72FB28C5B97C}">
      <dgm:prSet/>
      <dgm:spPr/>
      <dgm:t>
        <a:bodyPr/>
        <a:lstStyle/>
        <a:p>
          <a:endParaRPr lang="en-GB"/>
        </a:p>
      </dgm:t>
    </dgm:pt>
    <dgm:pt modelId="{B7A7EF38-48BD-4EE8-810E-4D5C08A25FD1}" type="pres">
      <dgm:prSet presAssocID="{8FFB0251-F208-4840-96A7-C26505081635}" presName="Name0" presStyleCnt="0">
        <dgm:presLayoutVars>
          <dgm:dir/>
          <dgm:resizeHandles val="exact"/>
        </dgm:presLayoutVars>
      </dgm:prSet>
      <dgm:spPr/>
    </dgm:pt>
    <dgm:pt modelId="{56505913-FDAD-4DE9-810E-32BF4AB623C9}" type="pres">
      <dgm:prSet presAssocID="{3FFB40EF-01F0-4595-AF89-3583D31BF52C}" presName="composite" presStyleCnt="0"/>
      <dgm:spPr/>
    </dgm:pt>
    <dgm:pt modelId="{D925E0B7-4978-438E-A524-8B020FA1CD4A}" type="pres">
      <dgm:prSet presAssocID="{3FFB40EF-01F0-4595-AF89-3583D31BF52C}" presName="bgChev" presStyleLbl="node1" presStyleIdx="0" presStyleCnt="3"/>
      <dgm:spPr/>
    </dgm:pt>
    <dgm:pt modelId="{B37D5831-14A5-4A8A-A762-75BA2BC2C91C}" type="pres">
      <dgm:prSet presAssocID="{3FFB40EF-01F0-4595-AF89-3583D31BF52C}" presName="txNode" presStyleLbl="fgAcc1" presStyleIdx="0" presStyleCnt="3">
        <dgm:presLayoutVars>
          <dgm:bulletEnabled val="1"/>
        </dgm:presLayoutVars>
      </dgm:prSet>
      <dgm:spPr/>
    </dgm:pt>
    <dgm:pt modelId="{3AFE8ADD-ECD4-44F4-8E1F-21BE1389EEF6}" type="pres">
      <dgm:prSet presAssocID="{9BBA9C81-AD7F-48FC-A1D0-0928FE4036E4}" presName="compositeSpace" presStyleCnt="0"/>
      <dgm:spPr/>
    </dgm:pt>
    <dgm:pt modelId="{220E7519-5000-453A-A317-49D88C68F6E4}" type="pres">
      <dgm:prSet presAssocID="{D3DC30A4-3C6F-4A10-93A6-28997D8D49E9}" presName="composite" presStyleCnt="0"/>
      <dgm:spPr/>
    </dgm:pt>
    <dgm:pt modelId="{3781985C-0175-4570-9619-99EDF7AD1485}" type="pres">
      <dgm:prSet presAssocID="{D3DC30A4-3C6F-4A10-93A6-28997D8D49E9}" presName="bgChev" presStyleLbl="node1" presStyleIdx="1" presStyleCnt="3"/>
      <dgm:spPr/>
    </dgm:pt>
    <dgm:pt modelId="{181C0425-D70B-4B0C-A706-ED39182227A1}" type="pres">
      <dgm:prSet presAssocID="{D3DC30A4-3C6F-4A10-93A6-28997D8D49E9}" presName="txNode" presStyleLbl="fgAcc1" presStyleIdx="1" presStyleCnt="3">
        <dgm:presLayoutVars>
          <dgm:bulletEnabled val="1"/>
        </dgm:presLayoutVars>
      </dgm:prSet>
      <dgm:spPr/>
    </dgm:pt>
    <dgm:pt modelId="{A752EEB3-C683-4DC8-8457-386524EDDA1E}" type="pres">
      <dgm:prSet presAssocID="{7DEDAB93-DDCD-4DD6-9991-C79C7F2FC592}" presName="compositeSpace" presStyleCnt="0"/>
      <dgm:spPr/>
    </dgm:pt>
    <dgm:pt modelId="{17F9DE4B-6611-4CA7-A70D-371076EE8949}" type="pres">
      <dgm:prSet presAssocID="{945AE1F9-CD7F-4626-A861-7F426DFC6370}" presName="composite" presStyleCnt="0"/>
      <dgm:spPr/>
    </dgm:pt>
    <dgm:pt modelId="{00209844-76AF-43D8-980B-F44533A5CCBB}" type="pres">
      <dgm:prSet presAssocID="{945AE1F9-CD7F-4626-A861-7F426DFC6370}" presName="bgChev" presStyleLbl="node1" presStyleIdx="2" presStyleCnt="3"/>
      <dgm:spPr/>
    </dgm:pt>
    <dgm:pt modelId="{3D74CE13-08CE-45CF-9CD5-3E016D2F8BB9}" type="pres">
      <dgm:prSet presAssocID="{945AE1F9-CD7F-4626-A861-7F426DFC6370}" presName="txNode" presStyleLbl="fgAcc1" presStyleIdx="2" presStyleCnt="3">
        <dgm:presLayoutVars>
          <dgm:bulletEnabled val="1"/>
        </dgm:presLayoutVars>
      </dgm:prSet>
      <dgm:spPr/>
    </dgm:pt>
  </dgm:ptLst>
  <dgm:cxnLst>
    <dgm:cxn modelId="{DF80611B-0B5B-4991-90ED-E46047A3E621}" type="presOf" srcId="{3FFB40EF-01F0-4595-AF89-3583D31BF52C}" destId="{B37D5831-14A5-4A8A-A762-75BA2BC2C91C}" srcOrd="0" destOrd="0" presId="urn:microsoft.com/office/officeart/2005/8/layout/chevronAccent+Icon"/>
    <dgm:cxn modelId="{2EC23027-BA2F-42AF-A302-538C02C1BDC7}" type="presOf" srcId="{945AE1F9-CD7F-4626-A861-7F426DFC6370}" destId="{3D74CE13-08CE-45CF-9CD5-3E016D2F8BB9}" srcOrd="0" destOrd="0" presId="urn:microsoft.com/office/officeart/2005/8/layout/chevronAccent+Icon"/>
    <dgm:cxn modelId="{04315E28-0F92-4524-8CD6-8C4D8F1CEE2F}" srcId="{8FFB0251-F208-4840-96A7-C26505081635}" destId="{D3DC30A4-3C6F-4A10-93A6-28997D8D49E9}" srcOrd="1" destOrd="0" parTransId="{EF46D137-7FEC-494D-8D78-6C8EF8FBD1A3}" sibTransId="{7DEDAB93-DDCD-4DD6-9991-C79C7F2FC592}"/>
    <dgm:cxn modelId="{8A67AD2B-3208-4A59-AD60-8060CE5F79A8}" type="presOf" srcId="{D3DC30A4-3C6F-4A10-93A6-28997D8D49E9}" destId="{181C0425-D70B-4B0C-A706-ED39182227A1}" srcOrd="0" destOrd="0" presId="urn:microsoft.com/office/officeart/2005/8/layout/chevronAccent+Icon"/>
    <dgm:cxn modelId="{10F4AA34-64F3-47CF-80CF-3BA9095A6406}" type="presOf" srcId="{8FFB0251-F208-4840-96A7-C26505081635}" destId="{B7A7EF38-48BD-4EE8-810E-4D5C08A25FD1}" srcOrd="0" destOrd="0" presId="urn:microsoft.com/office/officeart/2005/8/layout/chevronAccent+Icon"/>
    <dgm:cxn modelId="{D82D1B4B-59F3-48DD-88A4-EFEC8B0B82D3}" srcId="{8FFB0251-F208-4840-96A7-C26505081635}" destId="{3FFB40EF-01F0-4595-AF89-3583D31BF52C}" srcOrd="0" destOrd="0" parTransId="{E61A1B5D-34C4-46E1-BA42-7E8BA8E01071}" sibTransId="{9BBA9C81-AD7F-48FC-A1D0-0928FE4036E4}"/>
    <dgm:cxn modelId="{01041779-9EC5-4469-BC09-72FB28C5B97C}" srcId="{8FFB0251-F208-4840-96A7-C26505081635}" destId="{945AE1F9-CD7F-4626-A861-7F426DFC6370}" srcOrd="2" destOrd="0" parTransId="{B76D834A-9F8E-41F4-A67C-FC879608784B}" sibTransId="{046C3792-B23D-487F-9BF4-A3C79EF88ED6}"/>
    <dgm:cxn modelId="{72C4B5AD-4605-48DA-A7C5-BD334EBAB555}" type="presParOf" srcId="{B7A7EF38-48BD-4EE8-810E-4D5C08A25FD1}" destId="{56505913-FDAD-4DE9-810E-32BF4AB623C9}" srcOrd="0" destOrd="0" presId="urn:microsoft.com/office/officeart/2005/8/layout/chevronAccent+Icon"/>
    <dgm:cxn modelId="{8A536620-2854-4E17-B732-5C6F120B6234}" type="presParOf" srcId="{56505913-FDAD-4DE9-810E-32BF4AB623C9}" destId="{D925E0B7-4978-438E-A524-8B020FA1CD4A}" srcOrd="0" destOrd="0" presId="urn:microsoft.com/office/officeart/2005/8/layout/chevronAccent+Icon"/>
    <dgm:cxn modelId="{7F8C9F85-C45B-4804-8C71-F29DE699426E}" type="presParOf" srcId="{56505913-FDAD-4DE9-810E-32BF4AB623C9}" destId="{B37D5831-14A5-4A8A-A762-75BA2BC2C91C}" srcOrd="1" destOrd="0" presId="urn:microsoft.com/office/officeart/2005/8/layout/chevronAccent+Icon"/>
    <dgm:cxn modelId="{91EDBB06-B9BC-42F5-ABED-44EB9F57281E}" type="presParOf" srcId="{B7A7EF38-48BD-4EE8-810E-4D5C08A25FD1}" destId="{3AFE8ADD-ECD4-44F4-8E1F-21BE1389EEF6}" srcOrd="1" destOrd="0" presId="urn:microsoft.com/office/officeart/2005/8/layout/chevronAccent+Icon"/>
    <dgm:cxn modelId="{096AD9A6-6E9F-4B01-83A1-06372EF2332F}" type="presParOf" srcId="{B7A7EF38-48BD-4EE8-810E-4D5C08A25FD1}" destId="{220E7519-5000-453A-A317-49D88C68F6E4}" srcOrd="2" destOrd="0" presId="urn:microsoft.com/office/officeart/2005/8/layout/chevronAccent+Icon"/>
    <dgm:cxn modelId="{33E909D4-3B6B-4A67-A6DC-6A5F4B98F5AF}" type="presParOf" srcId="{220E7519-5000-453A-A317-49D88C68F6E4}" destId="{3781985C-0175-4570-9619-99EDF7AD1485}" srcOrd="0" destOrd="0" presId="urn:microsoft.com/office/officeart/2005/8/layout/chevronAccent+Icon"/>
    <dgm:cxn modelId="{5D8875ED-0D24-40D3-B7B5-B4D5CFBE478F}" type="presParOf" srcId="{220E7519-5000-453A-A317-49D88C68F6E4}" destId="{181C0425-D70B-4B0C-A706-ED39182227A1}" srcOrd="1" destOrd="0" presId="urn:microsoft.com/office/officeart/2005/8/layout/chevronAccent+Icon"/>
    <dgm:cxn modelId="{60558A9E-0AD3-41C0-817E-840C10909A2B}" type="presParOf" srcId="{B7A7EF38-48BD-4EE8-810E-4D5C08A25FD1}" destId="{A752EEB3-C683-4DC8-8457-386524EDDA1E}" srcOrd="3" destOrd="0" presId="urn:microsoft.com/office/officeart/2005/8/layout/chevronAccent+Icon"/>
    <dgm:cxn modelId="{2E8E8A4E-531F-46B9-8123-0D3DD45E880D}" type="presParOf" srcId="{B7A7EF38-48BD-4EE8-810E-4D5C08A25FD1}" destId="{17F9DE4B-6611-4CA7-A70D-371076EE8949}" srcOrd="4" destOrd="0" presId="urn:microsoft.com/office/officeart/2005/8/layout/chevronAccent+Icon"/>
    <dgm:cxn modelId="{07BA7C82-8F79-4B8E-A9EF-051CA3F89075}" type="presParOf" srcId="{17F9DE4B-6611-4CA7-A70D-371076EE8949}" destId="{00209844-76AF-43D8-980B-F44533A5CCBB}" srcOrd="0" destOrd="0" presId="urn:microsoft.com/office/officeart/2005/8/layout/chevronAccent+Icon"/>
    <dgm:cxn modelId="{80EF3989-3AA1-4C44-8802-EE963F5F126F}" type="presParOf" srcId="{17F9DE4B-6611-4CA7-A70D-371076EE8949}" destId="{3D74CE13-08CE-45CF-9CD5-3E016D2F8BB9}"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4D1F36-EC50-473D-AB00-3FAE639C8958}" type="doc">
      <dgm:prSet loTypeId="urn:microsoft.com/office/officeart/2005/8/layout/hList2" loCatId="list" qsTypeId="urn:microsoft.com/office/officeart/2005/8/quickstyle/simple1" qsCatId="simple" csTypeId="urn:microsoft.com/office/officeart/2005/8/colors/accent2_2" csCatId="accent2" phldr="1"/>
      <dgm:spPr/>
      <dgm:t>
        <a:bodyPr/>
        <a:lstStyle/>
        <a:p>
          <a:endParaRPr lang="en-GB"/>
        </a:p>
      </dgm:t>
    </dgm:pt>
    <dgm:pt modelId="{8C0861F6-AAD1-4792-AA52-9D8B4716BB96}">
      <dgm:prSet phldrT="[Text]"/>
      <dgm:spPr/>
      <dgm:t>
        <a:bodyPr/>
        <a:lstStyle/>
        <a:p>
          <a:r>
            <a:rPr lang="en-GB" dirty="0">
              <a:solidFill>
                <a:schemeClr val="tx2"/>
              </a:solidFill>
            </a:rPr>
            <a:t>Tutorial 6</a:t>
          </a:r>
        </a:p>
      </dgm:t>
    </dgm:pt>
    <dgm:pt modelId="{C2D70218-0D1C-4B98-8D70-57033031A167}" type="parTrans" cxnId="{DA14A678-E26B-40ED-A62C-3FE9573E856A}">
      <dgm:prSet/>
      <dgm:spPr/>
      <dgm:t>
        <a:bodyPr/>
        <a:lstStyle/>
        <a:p>
          <a:endParaRPr lang="en-GB"/>
        </a:p>
      </dgm:t>
    </dgm:pt>
    <dgm:pt modelId="{B1E0A0DF-466B-40CD-AEAA-7F94B764B0FB}" type="sibTrans" cxnId="{DA14A678-E26B-40ED-A62C-3FE9573E856A}">
      <dgm:prSet/>
      <dgm:spPr/>
      <dgm:t>
        <a:bodyPr/>
        <a:lstStyle/>
        <a:p>
          <a:endParaRPr lang="en-GB"/>
        </a:p>
      </dgm:t>
    </dgm:pt>
    <dgm:pt modelId="{BE07AC2B-07FA-45B0-B20F-478762BAF4B0}">
      <dgm:prSet phldrT="[Text]"/>
      <dgm:spPr/>
      <dgm:t>
        <a:bodyPr/>
        <a:lstStyle/>
        <a:p>
          <a:r>
            <a:rPr lang="en-GB" dirty="0"/>
            <a:t>Clear up misconceptions</a:t>
          </a:r>
        </a:p>
      </dgm:t>
    </dgm:pt>
    <dgm:pt modelId="{7422C204-D633-461B-AB1F-652AEF479DBE}" type="parTrans" cxnId="{96972988-8BFC-4ED6-AA00-414E728BA4C8}">
      <dgm:prSet/>
      <dgm:spPr/>
      <dgm:t>
        <a:bodyPr/>
        <a:lstStyle/>
        <a:p>
          <a:endParaRPr lang="en-GB"/>
        </a:p>
      </dgm:t>
    </dgm:pt>
    <dgm:pt modelId="{8C8D3762-177D-4A3B-B139-6CFCCFA462CC}" type="sibTrans" cxnId="{96972988-8BFC-4ED6-AA00-414E728BA4C8}">
      <dgm:prSet/>
      <dgm:spPr/>
      <dgm:t>
        <a:bodyPr/>
        <a:lstStyle/>
        <a:p>
          <a:endParaRPr lang="en-GB"/>
        </a:p>
      </dgm:t>
    </dgm:pt>
    <dgm:pt modelId="{EF778745-1F38-4F85-A9C4-470637BEEEC3}">
      <dgm:prSet phldrT="[Text]"/>
      <dgm:spPr/>
      <dgm:t>
        <a:bodyPr/>
        <a:lstStyle/>
        <a:p>
          <a:r>
            <a:rPr lang="en-GB" dirty="0"/>
            <a:t>Model criticality</a:t>
          </a:r>
        </a:p>
      </dgm:t>
    </dgm:pt>
    <dgm:pt modelId="{5837B0E0-5D5B-4EBA-8DDB-9F56DD538A76}" type="parTrans" cxnId="{3EE428BA-778C-44FF-9F3D-C8DA41482B18}">
      <dgm:prSet/>
      <dgm:spPr/>
      <dgm:t>
        <a:bodyPr/>
        <a:lstStyle/>
        <a:p>
          <a:endParaRPr lang="en-GB"/>
        </a:p>
      </dgm:t>
    </dgm:pt>
    <dgm:pt modelId="{FF0DCC42-5810-4F1E-9946-3B1EB5D52F3F}" type="sibTrans" cxnId="{3EE428BA-778C-44FF-9F3D-C8DA41482B18}">
      <dgm:prSet/>
      <dgm:spPr/>
      <dgm:t>
        <a:bodyPr/>
        <a:lstStyle/>
        <a:p>
          <a:endParaRPr lang="en-GB"/>
        </a:p>
      </dgm:t>
    </dgm:pt>
    <dgm:pt modelId="{9A447CCA-34F6-403E-91BB-E2F6108A5797}">
      <dgm:prSet phldrT="[Text]"/>
      <dgm:spPr/>
      <dgm:t>
        <a:bodyPr/>
        <a:lstStyle/>
        <a:p>
          <a:r>
            <a:rPr lang="en-GB" dirty="0">
              <a:solidFill>
                <a:schemeClr val="tx2"/>
              </a:solidFill>
            </a:rPr>
            <a:t>Tutorial 7</a:t>
          </a:r>
        </a:p>
      </dgm:t>
    </dgm:pt>
    <dgm:pt modelId="{6E1AA5FA-F3E4-4A38-A10F-078FA58EA750}" type="parTrans" cxnId="{F55DC631-9C02-4908-9841-27125697BD56}">
      <dgm:prSet/>
      <dgm:spPr/>
      <dgm:t>
        <a:bodyPr/>
        <a:lstStyle/>
        <a:p>
          <a:endParaRPr lang="en-GB"/>
        </a:p>
      </dgm:t>
    </dgm:pt>
    <dgm:pt modelId="{4E45B6E1-1E6A-46EF-AC1D-D4C1B9873763}" type="sibTrans" cxnId="{F55DC631-9C02-4908-9841-27125697BD56}">
      <dgm:prSet/>
      <dgm:spPr/>
      <dgm:t>
        <a:bodyPr/>
        <a:lstStyle/>
        <a:p>
          <a:endParaRPr lang="en-GB"/>
        </a:p>
      </dgm:t>
    </dgm:pt>
    <dgm:pt modelId="{8B385EA3-9D86-4FE4-92DC-032F24BCD4D0}">
      <dgm:prSet phldrT="[Text]"/>
      <dgm:spPr/>
      <dgm:t>
        <a:bodyPr/>
        <a:lstStyle/>
        <a:p>
          <a:r>
            <a:rPr lang="en-GB" dirty="0"/>
            <a:t>Transferability</a:t>
          </a:r>
        </a:p>
      </dgm:t>
    </dgm:pt>
    <dgm:pt modelId="{FDA0F796-150F-4312-B8AE-A04B3505F22A}" type="parTrans" cxnId="{1871715E-0160-4A26-ADE9-F72A9C4E15A4}">
      <dgm:prSet/>
      <dgm:spPr/>
      <dgm:t>
        <a:bodyPr/>
        <a:lstStyle/>
        <a:p>
          <a:endParaRPr lang="en-GB"/>
        </a:p>
      </dgm:t>
    </dgm:pt>
    <dgm:pt modelId="{854CE34C-D87A-48D0-B5D0-4634106D1DBA}" type="sibTrans" cxnId="{1871715E-0160-4A26-ADE9-F72A9C4E15A4}">
      <dgm:prSet/>
      <dgm:spPr/>
      <dgm:t>
        <a:bodyPr/>
        <a:lstStyle/>
        <a:p>
          <a:endParaRPr lang="en-GB"/>
        </a:p>
      </dgm:t>
    </dgm:pt>
    <dgm:pt modelId="{31ACE467-8A64-4B42-AFAB-E273F93D5397}">
      <dgm:prSet phldrT="[Text]"/>
      <dgm:spPr/>
      <dgm:t>
        <a:bodyPr/>
        <a:lstStyle/>
        <a:p>
          <a:r>
            <a:rPr lang="en-GB" dirty="0"/>
            <a:t>Structure of arguments</a:t>
          </a:r>
        </a:p>
      </dgm:t>
    </dgm:pt>
    <dgm:pt modelId="{26D58402-A87B-4F3A-8B5D-398F4128E0B3}" type="parTrans" cxnId="{12B30F0C-644C-4E26-A0A0-CD69D7D51F8C}">
      <dgm:prSet/>
      <dgm:spPr/>
      <dgm:t>
        <a:bodyPr/>
        <a:lstStyle/>
        <a:p>
          <a:endParaRPr lang="en-GB"/>
        </a:p>
      </dgm:t>
    </dgm:pt>
    <dgm:pt modelId="{285D3DD9-E381-41B4-A6AB-C6F77CBC5C73}" type="sibTrans" cxnId="{12B30F0C-644C-4E26-A0A0-CD69D7D51F8C}">
      <dgm:prSet/>
      <dgm:spPr/>
      <dgm:t>
        <a:bodyPr/>
        <a:lstStyle/>
        <a:p>
          <a:endParaRPr lang="en-GB"/>
        </a:p>
      </dgm:t>
    </dgm:pt>
    <dgm:pt modelId="{CAE7EF01-D7A9-461E-B7A3-C3C0187D4220}">
      <dgm:prSet phldrT="[Text]"/>
      <dgm:spPr/>
      <dgm:t>
        <a:bodyPr/>
        <a:lstStyle/>
        <a:p>
          <a:r>
            <a:rPr lang="en-GB" dirty="0"/>
            <a:t>Model clarity, structure and flow</a:t>
          </a:r>
        </a:p>
      </dgm:t>
    </dgm:pt>
    <dgm:pt modelId="{6D276162-4346-4F1B-851B-4BF4FE227293}" type="parTrans" cxnId="{9776D9FD-B114-45AB-990D-24B2850A1252}">
      <dgm:prSet/>
      <dgm:spPr/>
      <dgm:t>
        <a:bodyPr/>
        <a:lstStyle/>
        <a:p>
          <a:endParaRPr lang="en-GB"/>
        </a:p>
      </dgm:t>
    </dgm:pt>
    <dgm:pt modelId="{6C2F5826-B12B-418A-81AC-361C04104FE4}" type="sibTrans" cxnId="{9776D9FD-B114-45AB-990D-24B2850A1252}">
      <dgm:prSet/>
      <dgm:spPr/>
      <dgm:t>
        <a:bodyPr/>
        <a:lstStyle/>
        <a:p>
          <a:endParaRPr lang="en-GB"/>
        </a:p>
      </dgm:t>
    </dgm:pt>
    <dgm:pt modelId="{CE4F7931-7F7B-41FD-9B6D-4F616ADFA029}">
      <dgm:prSet phldrT="[Text]"/>
      <dgm:spPr/>
      <dgm:t>
        <a:bodyPr/>
        <a:lstStyle/>
        <a:p>
          <a:r>
            <a:rPr lang="en-GB" dirty="0"/>
            <a:t>Most significant knowledge (and it’s deep structure)</a:t>
          </a:r>
        </a:p>
      </dgm:t>
    </dgm:pt>
    <dgm:pt modelId="{2292A985-C406-4604-BF72-7DF411AF553F}" type="parTrans" cxnId="{0CC208AD-AD27-40D8-8F8B-09F23D382766}">
      <dgm:prSet/>
      <dgm:spPr/>
      <dgm:t>
        <a:bodyPr/>
        <a:lstStyle/>
        <a:p>
          <a:endParaRPr lang="en-GB"/>
        </a:p>
      </dgm:t>
    </dgm:pt>
    <dgm:pt modelId="{6270248B-3DC0-4C53-996F-7CC4EF78F70E}" type="sibTrans" cxnId="{0CC208AD-AD27-40D8-8F8B-09F23D382766}">
      <dgm:prSet/>
      <dgm:spPr/>
      <dgm:t>
        <a:bodyPr/>
        <a:lstStyle/>
        <a:p>
          <a:endParaRPr lang="en-GB"/>
        </a:p>
      </dgm:t>
    </dgm:pt>
    <dgm:pt modelId="{215E2B61-BB5B-4071-9E65-821D19CB6CFF}" type="pres">
      <dgm:prSet presAssocID="{1C4D1F36-EC50-473D-AB00-3FAE639C8958}" presName="linearFlow" presStyleCnt="0">
        <dgm:presLayoutVars>
          <dgm:dir/>
          <dgm:animLvl val="lvl"/>
          <dgm:resizeHandles/>
        </dgm:presLayoutVars>
      </dgm:prSet>
      <dgm:spPr/>
    </dgm:pt>
    <dgm:pt modelId="{3FE814E1-EB40-4E90-9B11-F7E2A5C1299B}" type="pres">
      <dgm:prSet presAssocID="{8C0861F6-AAD1-4792-AA52-9D8B4716BB96}" presName="compositeNode" presStyleCnt="0">
        <dgm:presLayoutVars>
          <dgm:bulletEnabled val="1"/>
        </dgm:presLayoutVars>
      </dgm:prSet>
      <dgm:spPr/>
    </dgm:pt>
    <dgm:pt modelId="{0CC3226F-5821-4662-B5E2-FF79A1C727EA}" type="pres">
      <dgm:prSet presAssocID="{8C0861F6-AAD1-4792-AA52-9D8B4716BB96}"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6 with solid fill"/>
        </a:ext>
      </dgm:extLst>
    </dgm:pt>
    <dgm:pt modelId="{94A70ABE-3B3A-4929-A89C-B8F7EAA2645E}" type="pres">
      <dgm:prSet presAssocID="{8C0861F6-AAD1-4792-AA52-9D8B4716BB96}" presName="childNode" presStyleLbl="node1" presStyleIdx="0" presStyleCnt="2">
        <dgm:presLayoutVars>
          <dgm:bulletEnabled val="1"/>
        </dgm:presLayoutVars>
      </dgm:prSet>
      <dgm:spPr/>
    </dgm:pt>
    <dgm:pt modelId="{09962429-807F-493D-A07C-50BD85DBBB54}" type="pres">
      <dgm:prSet presAssocID="{8C0861F6-AAD1-4792-AA52-9D8B4716BB96}" presName="parentNode" presStyleLbl="revTx" presStyleIdx="0" presStyleCnt="2">
        <dgm:presLayoutVars>
          <dgm:chMax val="0"/>
          <dgm:bulletEnabled val="1"/>
        </dgm:presLayoutVars>
      </dgm:prSet>
      <dgm:spPr/>
    </dgm:pt>
    <dgm:pt modelId="{0C99908F-CD38-48E2-9F69-C09BCEA1C896}" type="pres">
      <dgm:prSet presAssocID="{B1E0A0DF-466B-40CD-AEAA-7F94B764B0FB}" presName="sibTrans" presStyleCnt="0"/>
      <dgm:spPr/>
    </dgm:pt>
    <dgm:pt modelId="{E053AEF9-5DE8-4643-903F-A3F04D4D028A}" type="pres">
      <dgm:prSet presAssocID="{9A447CCA-34F6-403E-91BB-E2F6108A5797}" presName="compositeNode" presStyleCnt="0">
        <dgm:presLayoutVars>
          <dgm:bulletEnabled val="1"/>
        </dgm:presLayoutVars>
      </dgm:prSet>
      <dgm:spPr/>
    </dgm:pt>
    <dgm:pt modelId="{A1DDC5B5-AAB6-4AC1-B61A-ACB2A0B3314C}" type="pres">
      <dgm:prSet presAssocID="{9A447CCA-34F6-403E-91BB-E2F6108A5797}" presName="imag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7 with solid fill"/>
        </a:ext>
      </dgm:extLst>
    </dgm:pt>
    <dgm:pt modelId="{072FEC9B-E8BD-4E03-B6EA-54C486DE3E68}" type="pres">
      <dgm:prSet presAssocID="{9A447CCA-34F6-403E-91BB-E2F6108A5797}" presName="childNode" presStyleLbl="node1" presStyleIdx="1" presStyleCnt="2">
        <dgm:presLayoutVars>
          <dgm:bulletEnabled val="1"/>
        </dgm:presLayoutVars>
      </dgm:prSet>
      <dgm:spPr/>
    </dgm:pt>
    <dgm:pt modelId="{5FF867C5-63CC-42BC-A799-0F789C34825A}" type="pres">
      <dgm:prSet presAssocID="{9A447CCA-34F6-403E-91BB-E2F6108A5797}" presName="parentNode" presStyleLbl="revTx" presStyleIdx="1" presStyleCnt="2">
        <dgm:presLayoutVars>
          <dgm:chMax val="0"/>
          <dgm:bulletEnabled val="1"/>
        </dgm:presLayoutVars>
      </dgm:prSet>
      <dgm:spPr/>
    </dgm:pt>
  </dgm:ptLst>
  <dgm:cxnLst>
    <dgm:cxn modelId="{12B30F0C-644C-4E26-A0A0-CD69D7D51F8C}" srcId="{9A447CCA-34F6-403E-91BB-E2F6108A5797}" destId="{31ACE467-8A64-4B42-AFAB-E273F93D5397}" srcOrd="1" destOrd="0" parTransId="{26D58402-A87B-4F3A-8B5D-398F4128E0B3}" sibTransId="{285D3DD9-E381-41B4-A6AB-C6F77CBC5C73}"/>
    <dgm:cxn modelId="{0D5ADF15-6FCA-4BCD-A5B6-C7F54E66D13A}" type="presOf" srcId="{9A447CCA-34F6-403E-91BB-E2F6108A5797}" destId="{5FF867C5-63CC-42BC-A799-0F789C34825A}" srcOrd="0" destOrd="0" presId="urn:microsoft.com/office/officeart/2005/8/layout/hList2"/>
    <dgm:cxn modelId="{FE274F1D-DCDF-49B5-8007-C10D1370AB1A}" type="presOf" srcId="{31ACE467-8A64-4B42-AFAB-E273F93D5397}" destId="{072FEC9B-E8BD-4E03-B6EA-54C486DE3E68}" srcOrd="0" destOrd="1" presId="urn:microsoft.com/office/officeart/2005/8/layout/hList2"/>
    <dgm:cxn modelId="{31D7822C-C7C2-4F8C-ACA1-000902A91DF5}" type="presOf" srcId="{EF778745-1F38-4F85-A9C4-470637BEEEC3}" destId="{94A70ABE-3B3A-4929-A89C-B8F7EAA2645E}" srcOrd="0" destOrd="1" presId="urn:microsoft.com/office/officeart/2005/8/layout/hList2"/>
    <dgm:cxn modelId="{F55DC631-9C02-4908-9841-27125697BD56}" srcId="{1C4D1F36-EC50-473D-AB00-3FAE639C8958}" destId="{9A447CCA-34F6-403E-91BB-E2F6108A5797}" srcOrd="1" destOrd="0" parTransId="{6E1AA5FA-F3E4-4A38-A10F-078FA58EA750}" sibTransId="{4E45B6E1-1E6A-46EF-AC1D-D4C1B9873763}"/>
    <dgm:cxn modelId="{1871715E-0160-4A26-ADE9-F72A9C4E15A4}" srcId="{9A447CCA-34F6-403E-91BB-E2F6108A5797}" destId="{8B385EA3-9D86-4FE4-92DC-032F24BCD4D0}" srcOrd="0" destOrd="0" parTransId="{FDA0F796-150F-4312-B8AE-A04B3505F22A}" sibTransId="{854CE34C-D87A-48D0-B5D0-4634106D1DBA}"/>
    <dgm:cxn modelId="{1DDAC367-57E1-4A44-A178-1B4ADAE57C03}" type="presOf" srcId="{CE4F7931-7F7B-41FD-9B6D-4F616ADFA029}" destId="{072FEC9B-E8BD-4E03-B6EA-54C486DE3E68}" srcOrd="0" destOrd="2" presId="urn:microsoft.com/office/officeart/2005/8/layout/hList2"/>
    <dgm:cxn modelId="{DA14A678-E26B-40ED-A62C-3FE9573E856A}" srcId="{1C4D1F36-EC50-473D-AB00-3FAE639C8958}" destId="{8C0861F6-AAD1-4792-AA52-9D8B4716BB96}" srcOrd="0" destOrd="0" parTransId="{C2D70218-0D1C-4B98-8D70-57033031A167}" sibTransId="{B1E0A0DF-466B-40CD-AEAA-7F94B764B0FB}"/>
    <dgm:cxn modelId="{1473C983-A762-4AE8-8CE0-469003763247}" type="presOf" srcId="{CAE7EF01-D7A9-461E-B7A3-C3C0187D4220}" destId="{94A70ABE-3B3A-4929-A89C-B8F7EAA2645E}" srcOrd="0" destOrd="2" presId="urn:microsoft.com/office/officeart/2005/8/layout/hList2"/>
    <dgm:cxn modelId="{96972988-8BFC-4ED6-AA00-414E728BA4C8}" srcId="{8C0861F6-AAD1-4792-AA52-9D8B4716BB96}" destId="{BE07AC2B-07FA-45B0-B20F-478762BAF4B0}" srcOrd="0" destOrd="0" parTransId="{7422C204-D633-461B-AB1F-652AEF479DBE}" sibTransId="{8C8D3762-177D-4A3B-B139-6CFCCFA462CC}"/>
    <dgm:cxn modelId="{245A4BA2-67D5-4EC2-9C7F-38DC44808DA8}" type="presOf" srcId="{8C0861F6-AAD1-4792-AA52-9D8B4716BB96}" destId="{09962429-807F-493D-A07C-50BD85DBBB54}" srcOrd="0" destOrd="0" presId="urn:microsoft.com/office/officeart/2005/8/layout/hList2"/>
    <dgm:cxn modelId="{0CC208AD-AD27-40D8-8F8B-09F23D382766}" srcId="{9A447CCA-34F6-403E-91BB-E2F6108A5797}" destId="{CE4F7931-7F7B-41FD-9B6D-4F616ADFA029}" srcOrd="2" destOrd="0" parTransId="{2292A985-C406-4604-BF72-7DF411AF553F}" sibTransId="{6270248B-3DC0-4C53-996F-7CC4EF78F70E}"/>
    <dgm:cxn modelId="{688963B7-C3BE-42B8-A4A4-CF9465D9EB0D}" type="presOf" srcId="{BE07AC2B-07FA-45B0-B20F-478762BAF4B0}" destId="{94A70ABE-3B3A-4929-A89C-B8F7EAA2645E}" srcOrd="0" destOrd="0" presId="urn:microsoft.com/office/officeart/2005/8/layout/hList2"/>
    <dgm:cxn modelId="{3EE428BA-778C-44FF-9F3D-C8DA41482B18}" srcId="{8C0861F6-AAD1-4792-AA52-9D8B4716BB96}" destId="{EF778745-1F38-4F85-A9C4-470637BEEEC3}" srcOrd="1" destOrd="0" parTransId="{5837B0E0-5D5B-4EBA-8DDB-9F56DD538A76}" sibTransId="{FF0DCC42-5810-4F1E-9946-3B1EB5D52F3F}"/>
    <dgm:cxn modelId="{7EB580CC-95A8-4CF6-97B9-15B7FBA028DD}" type="presOf" srcId="{8B385EA3-9D86-4FE4-92DC-032F24BCD4D0}" destId="{072FEC9B-E8BD-4E03-B6EA-54C486DE3E68}" srcOrd="0" destOrd="0" presId="urn:microsoft.com/office/officeart/2005/8/layout/hList2"/>
    <dgm:cxn modelId="{9776D9FD-B114-45AB-990D-24B2850A1252}" srcId="{8C0861F6-AAD1-4792-AA52-9D8B4716BB96}" destId="{CAE7EF01-D7A9-461E-B7A3-C3C0187D4220}" srcOrd="2" destOrd="0" parTransId="{6D276162-4346-4F1B-851B-4BF4FE227293}" sibTransId="{6C2F5826-B12B-418A-81AC-361C04104FE4}"/>
    <dgm:cxn modelId="{51A5BBFE-0A0D-4763-B29C-C58BFEF8AEF1}" type="presOf" srcId="{1C4D1F36-EC50-473D-AB00-3FAE639C8958}" destId="{215E2B61-BB5B-4071-9E65-821D19CB6CFF}" srcOrd="0" destOrd="0" presId="urn:microsoft.com/office/officeart/2005/8/layout/hList2"/>
    <dgm:cxn modelId="{C1FFA31B-D4E0-4FDE-B8A9-02B748C7C621}" type="presParOf" srcId="{215E2B61-BB5B-4071-9E65-821D19CB6CFF}" destId="{3FE814E1-EB40-4E90-9B11-F7E2A5C1299B}" srcOrd="0" destOrd="0" presId="urn:microsoft.com/office/officeart/2005/8/layout/hList2"/>
    <dgm:cxn modelId="{E90C7EF4-92D2-41FF-B78A-784AD3698C1E}" type="presParOf" srcId="{3FE814E1-EB40-4E90-9B11-F7E2A5C1299B}" destId="{0CC3226F-5821-4662-B5E2-FF79A1C727EA}" srcOrd="0" destOrd="0" presId="urn:microsoft.com/office/officeart/2005/8/layout/hList2"/>
    <dgm:cxn modelId="{BE74FFFD-A06B-4554-8ACE-8EE5F7929B7C}" type="presParOf" srcId="{3FE814E1-EB40-4E90-9B11-F7E2A5C1299B}" destId="{94A70ABE-3B3A-4929-A89C-B8F7EAA2645E}" srcOrd="1" destOrd="0" presId="urn:microsoft.com/office/officeart/2005/8/layout/hList2"/>
    <dgm:cxn modelId="{1F5E1B56-521B-4D6F-B7B8-BC25C0BC7DB7}" type="presParOf" srcId="{3FE814E1-EB40-4E90-9B11-F7E2A5C1299B}" destId="{09962429-807F-493D-A07C-50BD85DBBB54}" srcOrd="2" destOrd="0" presId="urn:microsoft.com/office/officeart/2005/8/layout/hList2"/>
    <dgm:cxn modelId="{18D29E26-FC62-4955-A4CB-6DB7CBD01D48}" type="presParOf" srcId="{215E2B61-BB5B-4071-9E65-821D19CB6CFF}" destId="{0C99908F-CD38-48E2-9F69-C09BCEA1C896}" srcOrd="1" destOrd="0" presId="urn:microsoft.com/office/officeart/2005/8/layout/hList2"/>
    <dgm:cxn modelId="{E53DA3F9-A360-4683-B098-C362AC3EDD50}" type="presParOf" srcId="{215E2B61-BB5B-4071-9E65-821D19CB6CFF}" destId="{E053AEF9-5DE8-4643-903F-A3F04D4D028A}" srcOrd="2" destOrd="0" presId="urn:microsoft.com/office/officeart/2005/8/layout/hList2"/>
    <dgm:cxn modelId="{A76D8C40-B093-44F0-9183-1316458EB11F}" type="presParOf" srcId="{E053AEF9-5DE8-4643-903F-A3F04D4D028A}" destId="{A1DDC5B5-AAB6-4AC1-B61A-ACB2A0B3314C}" srcOrd="0" destOrd="0" presId="urn:microsoft.com/office/officeart/2005/8/layout/hList2"/>
    <dgm:cxn modelId="{59BE5B05-7EFC-430B-9590-6224CCC7040C}" type="presParOf" srcId="{E053AEF9-5DE8-4643-903F-A3F04D4D028A}" destId="{072FEC9B-E8BD-4E03-B6EA-54C486DE3E68}" srcOrd="1" destOrd="0" presId="urn:microsoft.com/office/officeart/2005/8/layout/hList2"/>
    <dgm:cxn modelId="{E4359F29-8EE8-46B5-A69A-3C416D4933A0}" type="presParOf" srcId="{E053AEF9-5DE8-4643-903F-A3F04D4D028A}" destId="{5FF867C5-63CC-42BC-A799-0F789C34825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8E319B-F3B4-42D9-8F52-F3F0EAA38D1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4407C9A-5138-4036-BCCD-BCBEF5F438BF}">
      <dgm:prSet phldrT="[Text]"/>
      <dgm:spPr/>
      <dgm:t>
        <a:bodyPr/>
        <a:lstStyle/>
        <a:p>
          <a:r>
            <a:rPr lang="en-GB" dirty="0"/>
            <a:t>Productive Feedback</a:t>
          </a:r>
        </a:p>
      </dgm:t>
    </dgm:pt>
    <dgm:pt modelId="{B5AD1F73-7261-4A3E-98DD-0B5D2F5ABAD5}" type="parTrans" cxnId="{8FA40545-C6C2-46AC-AD2E-D32837142F91}">
      <dgm:prSet/>
      <dgm:spPr/>
      <dgm:t>
        <a:bodyPr/>
        <a:lstStyle/>
        <a:p>
          <a:endParaRPr lang="en-GB"/>
        </a:p>
      </dgm:t>
    </dgm:pt>
    <dgm:pt modelId="{7AC74286-70B1-4FAC-A47A-41624308EC59}" type="sibTrans" cxnId="{8FA40545-C6C2-46AC-AD2E-D32837142F91}">
      <dgm:prSet/>
      <dgm:spPr/>
      <dgm:t>
        <a:bodyPr/>
        <a:lstStyle/>
        <a:p>
          <a:endParaRPr lang="en-GB"/>
        </a:p>
      </dgm:t>
    </dgm:pt>
    <dgm:pt modelId="{B59285D8-D2C1-452B-A89C-FF84A8939EBE}">
      <dgm:prSet phldrT="[Text]"/>
      <dgm:spPr/>
      <dgm:t>
        <a:bodyPr/>
        <a:lstStyle/>
        <a:p>
          <a:r>
            <a:rPr lang="en-GB" dirty="0"/>
            <a:t>Meets learners where they are</a:t>
          </a:r>
        </a:p>
      </dgm:t>
    </dgm:pt>
    <dgm:pt modelId="{A915460A-1946-40AB-AE29-6EB15A939236}" type="parTrans" cxnId="{C844D655-B162-4A9D-A264-A08ECD9C530E}">
      <dgm:prSet/>
      <dgm:spPr/>
      <dgm:t>
        <a:bodyPr/>
        <a:lstStyle/>
        <a:p>
          <a:endParaRPr lang="en-GB"/>
        </a:p>
      </dgm:t>
    </dgm:pt>
    <dgm:pt modelId="{CB55B1B0-EEC4-4F34-92BC-2EAFB4FC520B}" type="sibTrans" cxnId="{C844D655-B162-4A9D-A264-A08ECD9C530E}">
      <dgm:prSet/>
      <dgm:spPr/>
      <dgm:t>
        <a:bodyPr/>
        <a:lstStyle/>
        <a:p>
          <a:endParaRPr lang="en-GB"/>
        </a:p>
      </dgm:t>
    </dgm:pt>
    <dgm:pt modelId="{916EA91E-812A-4FA8-A622-AB89B858F714}">
      <dgm:prSet phldrT="[Text]"/>
      <dgm:spPr/>
      <dgm:t>
        <a:bodyPr/>
        <a:lstStyle/>
        <a:p>
          <a:r>
            <a:rPr lang="en-GB" dirty="0"/>
            <a:t>Is tentative</a:t>
          </a:r>
        </a:p>
      </dgm:t>
    </dgm:pt>
    <dgm:pt modelId="{05D2FD5D-0969-48BF-AA24-6B8BA7E3E945}" type="parTrans" cxnId="{EFC35407-6227-417B-A5CF-000A150C88A7}">
      <dgm:prSet/>
      <dgm:spPr/>
      <dgm:t>
        <a:bodyPr/>
        <a:lstStyle/>
        <a:p>
          <a:endParaRPr lang="en-GB"/>
        </a:p>
      </dgm:t>
    </dgm:pt>
    <dgm:pt modelId="{531E7530-9527-405D-B88C-14B083EC931B}" type="sibTrans" cxnId="{EFC35407-6227-417B-A5CF-000A150C88A7}">
      <dgm:prSet/>
      <dgm:spPr/>
      <dgm:t>
        <a:bodyPr/>
        <a:lstStyle/>
        <a:p>
          <a:endParaRPr lang="en-GB"/>
        </a:p>
      </dgm:t>
    </dgm:pt>
    <dgm:pt modelId="{BD0848B7-603B-444E-8EB0-384AD7262FFA}">
      <dgm:prSet phldrT="[Text]"/>
      <dgm:spPr/>
      <dgm:t>
        <a:bodyPr/>
        <a:lstStyle/>
        <a:p>
          <a:r>
            <a:rPr lang="en-GB" dirty="0"/>
            <a:t>Mark Schemes</a:t>
          </a:r>
        </a:p>
      </dgm:t>
    </dgm:pt>
    <dgm:pt modelId="{98B2B03B-ECE5-4145-A99B-A212B133FDCC}" type="parTrans" cxnId="{D6C4DFD9-FD4F-4345-9594-EA0EF60ED668}">
      <dgm:prSet/>
      <dgm:spPr/>
      <dgm:t>
        <a:bodyPr/>
        <a:lstStyle/>
        <a:p>
          <a:endParaRPr lang="en-GB"/>
        </a:p>
      </dgm:t>
    </dgm:pt>
    <dgm:pt modelId="{C5726EE9-061E-4D26-81EB-AD278B76044A}" type="sibTrans" cxnId="{D6C4DFD9-FD4F-4345-9594-EA0EF60ED668}">
      <dgm:prSet/>
      <dgm:spPr/>
      <dgm:t>
        <a:bodyPr/>
        <a:lstStyle/>
        <a:p>
          <a:endParaRPr lang="en-GB"/>
        </a:p>
      </dgm:t>
    </dgm:pt>
    <dgm:pt modelId="{99DAD116-C3BF-4332-AA62-6538F3BFF659}">
      <dgm:prSet phldrT="[Text]"/>
      <dgm:spPr/>
      <dgm:t>
        <a:bodyPr/>
        <a:lstStyle/>
        <a:p>
          <a:r>
            <a:rPr lang="en-GB" dirty="0"/>
            <a:t>Use your summary words to place</a:t>
          </a:r>
        </a:p>
      </dgm:t>
    </dgm:pt>
    <dgm:pt modelId="{35703EEE-2E29-49D8-88D7-570BF1B9B385}" type="parTrans" cxnId="{BF18FD77-45C5-4421-B06D-15D2EAE429E1}">
      <dgm:prSet/>
      <dgm:spPr/>
      <dgm:t>
        <a:bodyPr/>
        <a:lstStyle/>
        <a:p>
          <a:endParaRPr lang="en-GB"/>
        </a:p>
      </dgm:t>
    </dgm:pt>
    <dgm:pt modelId="{40C4AF3C-AE57-443F-B474-F18E49E0B2BA}" type="sibTrans" cxnId="{BF18FD77-45C5-4421-B06D-15D2EAE429E1}">
      <dgm:prSet/>
      <dgm:spPr/>
      <dgm:t>
        <a:bodyPr/>
        <a:lstStyle/>
        <a:p>
          <a:endParaRPr lang="en-GB"/>
        </a:p>
      </dgm:t>
    </dgm:pt>
    <dgm:pt modelId="{FD546B98-D5B1-4104-B4BA-F628CAFAB6D4}">
      <dgm:prSet phldrT="[Text]"/>
      <dgm:spPr/>
      <dgm:t>
        <a:bodyPr/>
        <a:lstStyle/>
        <a:p>
          <a:r>
            <a:rPr lang="en-GB" dirty="0"/>
            <a:t>Give feedback with the next summary words in mind</a:t>
          </a:r>
        </a:p>
      </dgm:t>
    </dgm:pt>
    <dgm:pt modelId="{9799AE8C-B230-4152-83A7-DDC54C59B0B5}" type="parTrans" cxnId="{DA5DDB5A-CFFF-4AA3-A5D2-7EAD8B4AD81D}">
      <dgm:prSet/>
      <dgm:spPr/>
      <dgm:t>
        <a:bodyPr/>
        <a:lstStyle/>
        <a:p>
          <a:endParaRPr lang="en-GB"/>
        </a:p>
      </dgm:t>
    </dgm:pt>
    <dgm:pt modelId="{BABFDEE4-C7C6-42A8-8F5B-3B973DCE3DC1}" type="sibTrans" cxnId="{DA5DDB5A-CFFF-4AA3-A5D2-7EAD8B4AD81D}">
      <dgm:prSet/>
      <dgm:spPr/>
      <dgm:t>
        <a:bodyPr/>
        <a:lstStyle/>
        <a:p>
          <a:endParaRPr lang="en-GB"/>
        </a:p>
      </dgm:t>
    </dgm:pt>
    <dgm:pt modelId="{0F2AC440-85A1-43CE-B4CF-EB268F562DB5}">
      <dgm:prSet phldrT="[Text]"/>
      <dgm:spPr/>
      <dgm:t>
        <a:bodyPr/>
        <a:lstStyle/>
        <a:p>
          <a:r>
            <a:rPr lang="en-GB" dirty="0"/>
            <a:t>Types of Knowledge</a:t>
          </a:r>
        </a:p>
      </dgm:t>
    </dgm:pt>
    <dgm:pt modelId="{406A5D36-0E4B-4DAC-BD61-D300F9C2FA74}" type="parTrans" cxnId="{E1E147AB-B5FA-4337-BCD8-7685C68214E7}">
      <dgm:prSet/>
      <dgm:spPr/>
      <dgm:t>
        <a:bodyPr/>
        <a:lstStyle/>
        <a:p>
          <a:endParaRPr lang="en-GB"/>
        </a:p>
      </dgm:t>
    </dgm:pt>
    <dgm:pt modelId="{8D9E649E-770F-43D1-8C77-AE6EBA666FAC}" type="sibTrans" cxnId="{E1E147AB-B5FA-4337-BCD8-7685C68214E7}">
      <dgm:prSet/>
      <dgm:spPr/>
      <dgm:t>
        <a:bodyPr/>
        <a:lstStyle/>
        <a:p>
          <a:endParaRPr lang="en-GB"/>
        </a:p>
      </dgm:t>
    </dgm:pt>
    <dgm:pt modelId="{D1057D21-1683-4A52-AA31-4E0B82F4097D}">
      <dgm:prSet phldrT="[Text]"/>
      <dgm:spPr/>
      <dgm:t>
        <a:bodyPr/>
        <a:lstStyle/>
        <a:p>
          <a:r>
            <a:rPr lang="en-GB" dirty="0"/>
            <a:t>Ask what is the purpose of this feedback</a:t>
          </a:r>
        </a:p>
      </dgm:t>
    </dgm:pt>
    <dgm:pt modelId="{161D94E8-A835-4239-8B7D-D24D485EFE1F}" type="parTrans" cxnId="{FA38DC40-E3F7-49E6-A9B8-2FAA4210AD19}">
      <dgm:prSet/>
      <dgm:spPr/>
      <dgm:t>
        <a:bodyPr/>
        <a:lstStyle/>
        <a:p>
          <a:endParaRPr lang="en-GB"/>
        </a:p>
      </dgm:t>
    </dgm:pt>
    <dgm:pt modelId="{8FF4D037-C2F7-4999-951F-A7F0EA10B9D3}" type="sibTrans" cxnId="{FA38DC40-E3F7-49E6-A9B8-2FAA4210AD19}">
      <dgm:prSet/>
      <dgm:spPr/>
      <dgm:t>
        <a:bodyPr/>
        <a:lstStyle/>
        <a:p>
          <a:endParaRPr lang="en-GB"/>
        </a:p>
      </dgm:t>
    </dgm:pt>
    <dgm:pt modelId="{2600FF0A-EA7A-490D-8A77-6E4DCE9F58F9}">
      <dgm:prSet phldrT="[Text]"/>
      <dgm:spPr/>
      <dgm:t>
        <a:bodyPr/>
        <a:lstStyle/>
        <a:p>
          <a:r>
            <a:rPr lang="en-GB" dirty="0"/>
            <a:t>Feedback accordingly</a:t>
          </a:r>
        </a:p>
      </dgm:t>
    </dgm:pt>
    <dgm:pt modelId="{9F6FF704-CCF2-4E90-A512-76816715A184}" type="parTrans" cxnId="{0AB95655-4EFC-48B6-9274-A66821A8E4AD}">
      <dgm:prSet/>
      <dgm:spPr/>
      <dgm:t>
        <a:bodyPr/>
        <a:lstStyle/>
        <a:p>
          <a:endParaRPr lang="en-GB"/>
        </a:p>
      </dgm:t>
    </dgm:pt>
    <dgm:pt modelId="{B8FF5C03-3C5E-48FC-A9A5-3C36002FA43D}" type="sibTrans" cxnId="{0AB95655-4EFC-48B6-9274-A66821A8E4AD}">
      <dgm:prSet/>
      <dgm:spPr/>
      <dgm:t>
        <a:bodyPr/>
        <a:lstStyle/>
        <a:p>
          <a:endParaRPr lang="en-GB"/>
        </a:p>
      </dgm:t>
    </dgm:pt>
    <dgm:pt modelId="{77E0D5CD-8818-443F-BA61-C70DC2A7881F}">
      <dgm:prSet phldrT="[Text]"/>
      <dgm:spPr/>
      <dgm:t>
        <a:bodyPr/>
        <a:lstStyle/>
        <a:p>
          <a:r>
            <a:rPr lang="en-GB" dirty="0"/>
            <a:t>Improves the student, not the piece of work</a:t>
          </a:r>
        </a:p>
      </dgm:t>
    </dgm:pt>
    <dgm:pt modelId="{9D62BB1C-6F5A-4166-8F13-7407F73B464E}" type="parTrans" cxnId="{12331229-E96A-4594-B5B7-CD5B45F0B354}">
      <dgm:prSet/>
      <dgm:spPr/>
      <dgm:t>
        <a:bodyPr/>
        <a:lstStyle/>
        <a:p>
          <a:endParaRPr lang="en-GB"/>
        </a:p>
      </dgm:t>
    </dgm:pt>
    <dgm:pt modelId="{B881176C-DF51-428C-A340-AE720F5E5F13}" type="sibTrans" cxnId="{12331229-E96A-4594-B5B7-CD5B45F0B354}">
      <dgm:prSet/>
      <dgm:spPr/>
      <dgm:t>
        <a:bodyPr/>
        <a:lstStyle/>
        <a:p>
          <a:endParaRPr lang="en-GB"/>
        </a:p>
      </dgm:t>
    </dgm:pt>
    <dgm:pt modelId="{24EDDAC1-FACA-43F3-8D28-29671DFD03AE}" type="pres">
      <dgm:prSet presAssocID="{788E319B-F3B4-42D9-8F52-F3F0EAA38D1B}" presName="Name0" presStyleCnt="0">
        <dgm:presLayoutVars>
          <dgm:dir/>
          <dgm:animLvl val="lvl"/>
          <dgm:resizeHandles val="exact"/>
        </dgm:presLayoutVars>
      </dgm:prSet>
      <dgm:spPr/>
    </dgm:pt>
    <dgm:pt modelId="{472E8C8F-1C5A-4D12-B72E-BEB3B866E9BE}" type="pres">
      <dgm:prSet presAssocID="{84407C9A-5138-4036-BCCD-BCBEF5F438BF}" presName="linNode" presStyleCnt="0"/>
      <dgm:spPr/>
    </dgm:pt>
    <dgm:pt modelId="{B00ACA3B-D3A9-4C43-856A-197882467F09}" type="pres">
      <dgm:prSet presAssocID="{84407C9A-5138-4036-BCCD-BCBEF5F438BF}" presName="parentText" presStyleLbl="node1" presStyleIdx="0" presStyleCnt="3" custScaleX="73491">
        <dgm:presLayoutVars>
          <dgm:chMax val="1"/>
          <dgm:bulletEnabled val="1"/>
        </dgm:presLayoutVars>
      </dgm:prSet>
      <dgm:spPr/>
    </dgm:pt>
    <dgm:pt modelId="{4E888CFF-7908-45B2-9FF1-5E72E0B20A62}" type="pres">
      <dgm:prSet presAssocID="{84407C9A-5138-4036-BCCD-BCBEF5F438BF}" presName="descendantText" presStyleLbl="alignAccFollowNode1" presStyleIdx="0" presStyleCnt="3" custScaleX="164562">
        <dgm:presLayoutVars>
          <dgm:bulletEnabled val="1"/>
        </dgm:presLayoutVars>
      </dgm:prSet>
      <dgm:spPr/>
    </dgm:pt>
    <dgm:pt modelId="{1FBA0D89-316A-49A0-BAD7-A0AEA80A9A3B}" type="pres">
      <dgm:prSet presAssocID="{7AC74286-70B1-4FAC-A47A-41624308EC59}" presName="sp" presStyleCnt="0"/>
      <dgm:spPr/>
    </dgm:pt>
    <dgm:pt modelId="{AF2E8461-BFD4-443F-99EA-26A5A8F04A71}" type="pres">
      <dgm:prSet presAssocID="{BD0848B7-603B-444E-8EB0-384AD7262FFA}" presName="linNode" presStyleCnt="0"/>
      <dgm:spPr/>
    </dgm:pt>
    <dgm:pt modelId="{AA3DB3A4-121E-4988-B994-F82901B521B9}" type="pres">
      <dgm:prSet presAssocID="{BD0848B7-603B-444E-8EB0-384AD7262FFA}" presName="parentText" presStyleLbl="node1" presStyleIdx="1" presStyleCnt="3" custScaleX="73491">
        <dgm:presLayoutVars>
          <dgm:chMax val="1"/>
          <dgm:bulletEnabled val="1"/>
        </dgm:presLayoutVars>
      </dgm:prSet>
      <dgm:spPr/>
    </dgm:pt>
    <dgm:pt modelId="{7EB15940-3C0C-46F1-B3CC-D70181DF11A5}" type="pres">
      <dgm:prSet presAssocID="{BD0848B7-603B-444E-8EB0-384AD7262FFA}" presName="descendantText" presStyleLbl="alignAccFollowNode1" presStyleIdx="1" presStyleCnt="3" custScaleX="164562">
        <dgm:presLayoutVars>
          <dgm:bulletEnabled val="1"/>
        </dgm:presLayoutVars>
      </dgm:prSet>
      <dgm:spPr/>
    </dgm:pt>
    <dgm:pt modelId="{5EFE14AE-614A-4A39-B578-6C0AF037B024}" type="pres">
      <dgm:prSet presAssocID="{C5726EE9-061E-4D26-81EB-AD278B76044A}" presName="sp" presStyleCnt="0"/>
      <dgm:spPr/>
    </dgm:pt>
    <dgm:pt modelId="{C09AF1F3-FE5B-4369-9480-4E0F6A19F625}" type="pres">
      <dgm:prSet presAssocID="{0F2AC440-85A1-43CE-B4CF-EB268F562DB5}" presName="linNode" presStyleCnt="0"/>
      <dgm:spPr/>
    </dgm:pt>
    <dgm:pt modelId="{A55D8330-A9CB-45F9-A024-ABEDF858B3E0}" type="pres">
      <dgm:prSet presAssocID="{0F2AC440-85A1-43CE-B4CF-EB268F562DB5}" presName="parentText" presStyleLbl="node1" presStyleIdx="2" presStyleCnt="3" custScaleX="73491">
        <dgm:presLayoutVars>
          <dgm:chMax val="1"/>
          <dgm:bulletEnabled val="1"/>
        </dgm:presLayoutVars>
      </dgm:prSet>
      <dgm:spPr/>
    </dgm:pt>
    <dgm:pt modelId="{EF1379AF-8ABE-4C98-98AA-ABA55F25923F}" type="pres">
      <dgm:prSet presAssocID="{0F2AC440-85A1-43CE-B4CF-EB268F562DB5}" presName="descendantText" presStyleLbl="alignAccFollowNode1" presStyleIdx="2" presStyleCnt="3" custScaleX="164562">
        <dgm:presLayoutVars>
          <dgm:bulletEnabled val="1"/>
        </dgm:presLayoutVars>
      </dgm:prSet>
      <dgm:spPr/>
    </dgm:pt>
  </dgm:ptLst>
  <dgm:cxnLst>
    <dgm:cxn modelId="{EFC35407-6227-417B-A5CF-000A150C88A7}" srcId="{84407C9A-5138-4036-BCCD-BCBEF5F438BF}" destId="{916EA91E-812A-4FA8-A622-AB89B858F714}" srcOrd="1" destOrd="0" parTransId="{05D2FD5D-0969-48BF-AA24-6B8BA7E3E945}" sibTransId="{531E7530-9527-405D-B88C-14B083EC931B}"/>
    <dgm:cxn modelId="{9027FB12-EB22-4595-92D4-A337CFD1E1C3}" type="presOf" srcId="{84407C9A-5138-4036-BCCD-BCBEF5F438BF}" destId="{B00ACA3B-D3A9-4C43-856A-197882467F09}" srcOrd="0" destOrd="0" presId="urn:microsoft.com/office/officeart/2005/8/layout/vList5"/>
    <dgm:cxn modelId="{6867ED25-6E3E-403D-9A42-E4CED44DD5EC}" type="presOf" srcId="{2600FF0A-EA7A-490D-8A77-6E4DCE9F58F9}" destId="{EF1379AF-8ABE-4C98-98AA-ABA55F25923F}" srcOrd="0" destOrd="1" presId="urn:microsoft.com/office/officeart/2005/8/layout/vList5"/>
    <dgm:cxn modelId="{C2EBCB27-4178-4E82-9E85-B000B7CA352E}" type="presOf" srcId="{99DAD116-C3BF-4332-AA62-6538F3BFF659}" destId="{7EB15940-3C0C-46F1-B3CC-D70181DF11A5}" srcOrd="0" destOrd="0" presId="urn:microsoft.com/office/officeart/2005/8/layout/vList5"/>
    <dgm:cxn modelId="{12331229-E96A-4594-B5B7-CD5B45F0B354}" srcId="{84407C9A-5138-4036-BCCD-BCBEF5F438BF}" destId="{77E0D5CD-8818-443F-BA61-C70DC2A7881F}" srcOrd="2" destOrd="0" parTransId="{9D62BB1C-6F5A-4166-8F13-7407F73B464E}" sibTransId="{B881176C-DF51-428C-A340-AE720F5E5F13}"/>
    <dgm:cxn modelId="{FA38DC40-E3F7-49E6-A9B8-2FAA4210AD19}" srcId="{0F2AC440-85A1-43CE-B4CF-EB268F562DB5}" destId="{D1057D21-1683-4A52-AA31-4E0B82F4097D}" srcOrd="0" destOrd="0" parTransId="{161D94E8-A835-4239-8B7D-D24D485EFE1F}" sibTransId="{8FF4D037-C2F7-4999-951F-A7F0EA10B9D3}"/>
    <dgm:cxn modelId="{8FA40545-C6C2-46AC-AD2E-D32837142F91}" srcId="{788E319B-F3B4-42D9-8F52-F3F0EAA38D1B}" destId="{84407C9A-5138-4036-BCCD-BCBEF5F438BF}" srcOrd="0" destOrd="0" parTransId="{B5AD1F73-7261-4A3E-98DD-0B5D2F5ABAD5}" sibTransId="{7AC74286-70B1-4FAC-A47A-41624308EC59}"/>
    <dgm:cxn modelId="{DA8B4755-1077-43DB-928F-2CCB88F5A64D}" type="presOf" srcId="{BD0848B7-603B-444E-8EB0-384AD7262FFA}" destId="{AA3DB3A4-121E-4988-B994-F82901B521B9}" srcOrd="0" destOrd="0" presId="urn:microsoft.com/office/officeart/2005/8/layout/vList5"/>
    <dgm:cxn modelId="{0AB95655-4EFC-48B6-9274-A66821A8E4AD}" srcId="{0F2AC440-85A1-43CE-B4CF-EB268F562DB5}" destId="{2600FF0A-EA7A-490D-8A77-6E4DCE9F58F9}" srcOrd="1" destOrd="0" parTransId="{9F6FF704-CCF2-4E90-A512-76816715A184}" sibTransId="{B8FF5C03-3C5E-48FC-A9A5-3C36002FA43D}"/>
    <dgm:cxn modelId="{C844D655-B162-4A9D-A264-A08ECD9C530E}" srcId="{84407C9A-5138-4036-BCCD-BCBEF5F438BF}" destId="{B59285D8-D2C1-452B-A89C-FF84A8939EBE}" srcOrd="0" destOrd="0" parTransId="{A915460A-1946-40AB-AE29-6EB15A939236}" sibTransId="{CB55B1B0-EEC4-4F34-92BC-2EAFB4FC520B}"/>
    <dgm:cxn modelId="{161B7156-04EF-48D1-8A27-71AC8D78BA0E}" type="presOf" srcId="{FD546B98-D5B1-4104-B4BA-F628CAFAB6D4}" destId="{7EB15940-3C0C-46F1-B3CC-D70181DF11A5}" srcOrd="0" destOrd="1" presId="urn:microsoft.com/office/officeart/2005/8/layout/vList5"/>
    <dgm:cxn modelId="{132C0477-C72C-42AE-9CD0-96596B25E75C}" type="presOf" srcId="{0F2AC440-85A1-43CE-B4CF-EB268F562DB5}" destId="{A55D8330-A9CB-45F9-A024-ABEDF858B3E0}" srcOrd="0" destOrd="0" presId="urn:microsoft.com/office/officeart/2005/8/layout/vList5"/>
    <dgm:cxn modelId="{BF18FD77-45C5-4421-B06D-15D2EAE429E1}" srcId="{BD0848B7-603B-444E-8EB0-384AD7262FFA}" destId="{99DAD116-C3BF-4332-AA62-6538F3BFF659}" srcOrd="0" destOrd="0" parTransId="{35703EEE-2E29-49D8-88D7-570BF1B9B385}" sibTransId="{40C4AF3C-AE57-443F-B474-F18E49E0B2BA}"/>
    <dgm:cxn modelId="{DA5DDB5A-CFFF-4AA3-A5D2-7EAD8B4AD81D}" srcId="{BD0848B7-603B-444E-8EB0-384AD7262FFA}" destId="{FD546B98-D5B1-4104-B4BA-F628CAFAB6D4}" srcOrd="1" destOrd="0" parTransId="{9799AE8C-B230-4152-83A7-DDC54C59B0B5}" sibTransId="{BABFDEE4-C7C6-42A8-8F5B-3B973DCE3DC1}"/>
    <dgm:cxn modelId="{FA1D8F9B-E2D7-4CAC-A58D-00DB3B73A5C5}" type="presOf" srcId="{D1057D21-1683-4A52-AA31-4E0B82F4097D}" destId="{EF1379AF-8ABE-4C98-98AA-ABA55F25923F}" srcOrd="0" destOrd="0" presId="urn:microsoft.com/office/officeart/2005/8/layout/vList5"/>
    <dgm:cxn modelId="{E1E147AB-B5FA-4337-BCD8-7685C68214E7}" srcId="{788E319B-F3B4-42D9-8F52-F3F0EAA38D1B}" destId="{0F2AC440-85A1-43CE-B4CF-EB268F562DB5}" srcOrd="2" destOrd="0" parTransId="{406A5D36-0E4B-4DAC-BD61-D300F9C2FA74}" sibTransId="{8D9E649E-770F-43D1-8C77-AE6EBA666FAC}"/>
    <dgm:cxn modelId="{D6C4DFD9-FD4F-4345-9594-EA0EF60ED668}" srcId="{788E319B-F3B4-42D9-8F52-F3F0EAA38D1B}" destId="{BD0848B7-603B-444E-8EB0-384AD7262FFA}" srcOrd="1" destOrd="0" parTransId="{98B2B03B-ECE5-4145-A99B-A212B133FDCC}" sibTransId="{C5726EE9-061E-4D26-81EB-AD278B76044A}"/>
    <dgm:cxn modelId="{D30ABADE-7287-425F-B7A2-A5A71FAE9C99}" type="presOf" srcId="{788E319B-F3B4-42D9-8F52-F3F0EAA38D1B}" destId="{24EDDAC1-FACA-43F3-8D28-29671DFD03AE}" srcOrd="0" destOrd="0" presId="urn:microsoft.com/office/officeart/2005/8/layout/vList5"/>
    <dgm:cxn modelId="{97045AE0-1C18-4731-ACCB-C5875DB685FE}" type="presOf" srcId="{B59285D8-D2C1-452B-A89C-FF84A8939EBE}" destId="{4E888CFF-7908-45B2-9FF1-5E72E0B20A62}" srcOrd="0" destOrd="0" presId="urn:microsoft.com/office/officeart/2005/8/layout/vList5"/>
    <dgm:cxn modelId="{83CAF7E6-C2FC-41B6-8624-DDBDE66F4A1E}" type="presOf" srcId="{916EA91E-812A-4FA8-A622-AB89B858F714}" destId="{4E888CFF-7908-45B2-9FF1-5E72E0B20A62}" srcOrd="0" destOrd="1" presId="urn:microsoft.com/office/officeart/2005/8/layout/vList5"/>
    <dgm:cxn modelId="{ADE060FB-A6B0-4776-85DD-BB11125C1499}" type="presOf" srcId="{77E0D5CD-8818-443F-BA61-C70DC2A7881F}" destId="{4E888CFF-7908-45B2-9FF1-5E72E0B20A62}" srcOrd="0" destOrd="2" presId="urn:microsoft.com/office/officeart/2005/8/layout/vList5"/>
    <dgm:cxn modelId="{6B108979-12D2-4376-AB72-A1929EDB5353}" type="presParOf" srcId="{24EDDAC1-FACA-43F3-8D28-29671DFD03AE}" destId="{472E8C8F-1C5A-4D12-B72E-BEB3B866E9BE}" srcOrd="0" destOrd="0" presId="urn:microsoft.com/office/officeart/2005/8/layout/vList5"/>
    <dgm:cxn modelId="{73AA6903-CF58-4F41-9B47-03ACFA3AB909}" type="presParOf" srcId="{472E8C8F-1C5A-4D12-B72E-BEB3B866E9BE}" destId="{B00ACA3B-D3A9-4C43-856A-197882467F09}" srcOrd="0" destOrd="0" presId="urn:microsoft.com/office/officeart/2005/8/layout/vList5"/>
    <dgm:cxn modelId="{6E65D321-A43D-44AE-8519-7B2DBF742349}" type="presParOf" srcId="{472E8C8F-1C5A-4D12-B72E-BEB3B866E9BE}" destId="{4E888CFF-7908-45B2-9FF1-5E72E0B20A62}" srcOrd="1" destOrd="0" presId="urn:microsoft.com/office/officeart/2005/8/layout/vList5"/>
    <dgm:cxn modelId="{8DCC1853-693C-43A3-A10C-AD7D7B82803B}" type="presParOf" srcId="{24EDDAC1-FACA-43F3-8D28-29671DFD03AE}" destId="{1FBA0D89-316A-49A0-BAD7-A0AEA80A9A3B}" srcOrd="1" destOrd="0" presId="urn:microsoft.com/office/officeart/2005/8/layout/vList5"/>
    <dgm:cxn modelId="{4374AB02-6E22-4F17-9C38-5D079D123547}" type="presParOf" srcId="{24EDDAC1-FACA-43F3-8D28-29671DFD03AE}" destId="{AF2E8461-BFD4-443F-99EA-26A5A8F04A71}" srcOrd="2" destOrd="0" presId="urn:microsoft.com/office/officeart/2005/8/layout/vList5"/>
    <dgm:cxn modelId="{5B078155-B48A-4A67-80AA-844165A44EAF}" type="presParOf" srcId="{AF2E8461-BFD4-443F-99EA-26A5A8F04A71}" destId="{AA3DB3A4-121E-4988-B994-F82901B521B9}" srcOrd="0" destOrd="0" presId="urn:microsoft.com/office/officeart/2005/8/layout/vList5"/>
    <dgm:cxn modelId="{6DC607E3-4EFD-4D1D-8B2C-6BC2BF78A44B}" type="presParOf" srcId="{AF2E8461-BFD4-443F-99EA-26A5A8F04A71}" destId="{7EB15940-3C0C-46F1-B3CC-D70181DF11A5}" srcOrd="1" destOrd="0" presId="urn:microsoft.com/office/officeart/2005/8/layout/vList5"/>
    <dgm:cxn modelId="{9609493B-07DA-4629-B525-E458A633F68A}" type="presParOf" srcId="{24EDDAC1-FACA-43F3-8D28-29671DFD03AE}" destId="{5EFE14AE-614A-4A39-B578-6C0AF037B024}" srcOrd="3" destOrd="0" presId="urn:microsoft.com/office/officeart/2005/8/layout/vList5"/>
    <dgm:cxn modelId="{60176013-1A9B-4DAC-AA5A-967A974B3500}" type="presParOf" srcId="{24EDDAC1-FACA-43F3-8D28-29671DFD03AE}" destId="{C09AF1F3-FE5B-4369-9480-4E0F6A19F625}" srcOrd="4" destOrd="0" presId="urn:microsoft.com/office/officeart/2005/8/layout/vList5"/>
    <dgm:cxn modelId="{B5675C72-0FA8-4966-B6B1-56CD3FE55B8D}" type="presParOf" srcId="{C09AF1F3-FE5B-4369-9480-4E0F6A19F625}" destId="{A55D8330-A9CB-45F9-A024-ABEDF858B3E0}" srcOrd="0" destOrd="0" presId="urn:microsoft.com/office/officeart/2005/8/layout/vList5"/>
    <dgm:cxn modelId="{77D5BBC4-D0BF-4331-B435-A959EAE705EE}" type="presParOf" srcId="{C09AF1F3-FE5B-4369-9480-4E0F6A19F625}" destId="{EF1379AF-8ABE-4C98-98AA-ABA55F2592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F9C17-0DED-4872-8066-77A6321A5108}">
      <dsp:nvSpPr>
        <dsp:cNvPr id="0" name=""/>
        <dsp:cNvSpPr/>
      </dsp:nvSpPr>
      <dsp:spPr>
        <a:xfrm>
          <a:off x="3346703" y="496"/>
          <a:ext cx="5020056" cy="1934765"/>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GB" sz="3100" kern="1200" dirty="0"/>
            <a:t>What makes feedback productive?</a:t>
          </a:r>
        </a:p>
      </dsp:txBody>
      <dsp:txXfrm>
        <a:off x="3346703" y="242342"/>
        <a:ext cx="4294519" cy="1451073"/>
      </dsp:txXfrm>
    </dsp:sp>
    <dsp:sp modelId="{4A58BAF6-D512-44F2-AC05-8F7DEE8344C0}">
      <dsp:nvSpPr>
        <dsp:cNvPr id="0" name=""/>
        <dsp:cNvSpPr/>
      </dsp:nvSpPr>
      <dsp:spPr>
        <a:xfrm>
          <a:off x="0" y="496"/>
          <a:ext cx="3346704" cy="19347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Theories of Feedback</a:t>
          </a:r>
        </a:p>
      </dsp:txBody>
      <dsp:txXfrm>
        <a:off x="94447" y="94943"/>
        <a:ext cx="3157810" cy="1745871"/>
      </dsp:txXfrm>
    </dsp:sp>
    <dsp:sp modelId="{4F996F57-51C3-40AD-B7AA-5F192579208E}">
      <dsp:nvSpPr>
        <dsp:cNvPr id="0" name=""/>
        <dsp:cNvSpPr/>
      </dsp:nvSpPr>
      <dsp:spPr>
        <a:xfrm>
          <a:off x="3346703" y="2128738"/>
          <a:ext cx="5020056" cy="1934765"/>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GB" sz="3100" kern="1200" dirty="0"/>
            <a:t>Using mark schemes</a:t>
          </a:r>
        </a:p>
        <a:p>
          <a:pPr marL="285750" lvl="1" indent="-285750" algn="l" defTabSz="1377950">
            <a:lnSpc>
              <a:spcPct val="90000"/>
            </a:lnSpc>
            <a:spcBef>
              <a:spcPct val="0"/>
            </a:spcBef>
            <a:spcAft>
              <a:spcPct val="15000"/>
            </a:spcAft>
            <a:buChar char="•"/>
          </a:pPr>
          <a:r>
            <a:rPr lang="en-GB" sz="3100" kern="1200" dirty="0"/>
            <a:t>Flexible and inflexible knowledge</a:t>
          </a:r>
        </a:p>
      </dsp:txBody>
      <dsp:txXfrm>
        <a:off x="3346703" y="2370584"/>
        <a:ext cx="4294519" cy="1451073"/>
      </dsp:txXfrm>
    </dsp:sp>
    <dsp:sp modelId="{DFE4E48A-63FE-48B2-B460-9E0306B836A4}">
      <dsp:nvSpPr>
        <dsp:cNvPr id="0" name=""/>
        <dsp:cNvSpPr/>
      </dsp:nvSpPr>
      <dsp:spPr>
        <a:xfrm>
          <a:off x="0" y="2128738"/>
          <a:ext cx="3346704" cy="19347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Applications of Feedback</a:t>
          </a:r>
        </a:p>
      </dsp:txBody>
      <dsp:txXfrm>
        <a:off x="94447" y="2223185"/>
        <a:ext cx="3157810"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7F6FA-ECBD-439F-A912-3B83A1A89949}">
      <dsp:nvSpPr>
        <dsp:cNvPr id="0" name=""/>
        <dsp:cNvSpPr/>
      </dsp:nvSpPr>
      <dsp:spPr>
        <a:xfrm>
          <a:off x="1772" y="0"/>
          <a:ext cx="2757242" cy="44615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Before giving feedback, pupils should receive high quality instruction.</a:t>
          </a:r>
        </a:p>
        <a:p>
          <a:pPr marL="0" lvl="0" indent="0" algn="ctr" defTabSz="533400">
            <a:lnSpc>
              <a:spcPct val="90000"/>
            </a:lnSpc>
            <a:spcBef>
              <a:spcPct val="0"/>
            </a:spcBef>
            <a:spcAft>
              <a:spcPct val="35000"/>
            </a:spcAft>
            <a:buNone/>
          </a:pPr>
          <a:r>
            <a:rPr lang="en-GB" sz="1200" kern="1200" dirty="0"/>
            <a:t>Teachers should use formative assessment strategies to check for understanding and to re-teach where necessary.</a:t>
          </a:r>
        </a:p>
      </dsp:txBody>
      <dsp:txXfrm>
        <a:off x="1772" y="1784607"/>
        <a:ext cx="2757242" cy="1784607"/>
      </dsp:txXfrm>
    </dsp:sp>
    <dsp:sp modelId="{BE455F43-0862-4376-BF49-EDE42A5AC8DA}">
      <dsp:nvSpPr>
        <dsp:cNvPr id="0" name=""/>
        <dsp:cNvSpPr/>
      </dsp:nvSpPr>
      <dsp:spPr>
        <a:xfrm>
          <a:off x="637550" y="267691"/>
          <a:ext cx="1485685" cy="14856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062BC5-0808-43FF-A247-6E362131C10F}">
      <dsp:nvSpPr>
        <dsp:cNvPr id="0" name=""/>
        <dsp:cNvSpPr/>
      </dsp:nvSpPr>
      <dsp:spPr>
        <a:xfrm>
          <a:off x="2841732" y="0"/>
          <a:ext cx="2757242" cy="44615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Feedback should be timely and should focus on moving learning forward, targeting specific learning gaps that pupils exhibit.</a:t>
          </a:r>
        </a:p>
        <a:p>
          <a:pPr marL="0" lvl="0" indent="0" algn="ctr" defTabSz="533400">
            <a:lnSpc>
              <a:spcPct val="90000"/>
            </a:lnSpc>
            <a:spcBef>
              <a:spcPct val="0"/>
            </a:spcBef>
            <a:spcAft>
              <a:spcPct val="35000"/>
            </a:spcAft>
            <a:buNone/>
          </a:pPr>
          <a:r>
            <a:rPr lang="en-GB" sz="1200" kern="1200" dirty="0"/>
            <a:t>Where feedback focuses on learner’s personal characteristics or is vague, it is likely to be less effective.</a:t>
          </a:r>
        </a:p>
      </dsp:txBody>
      <dsp:txXfrm>
        <a:off x="2841732" y="1784607"/>
        <a:ext cx="2757242" cy="1784607"/>
      </dsp:txXfrm>
    </dsp:sp>
    <dsp:sp modelId="{475085AC-7999-4557-84F2-97DE39D9AB77}">
      <dsp:nvSpPr>
        <dsp:cNvPr id="0" name=""/>
        <dsp:cNvSpPr/>
      </dsp:nvSpPr>
      <dsp:spPr>
        <a:xfrm>
          <a:off x="3477511" y="267691"/>
          <a:ext cx="1485685" cy="14856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4F150F-F2C4-479E-A98C-807DB118516F}">
      <dsp:nvSpPr>
        <dsp:cNvPr id="0" name=""/>
        <dsp:cNvSpPr/>
      </dsp:nvSpPr>
      <dsp:spPr>
        <a:xfrm>
          <a:off x="5681692" y="0"/>
          <a:ext cx="2757242" cy="44615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Teachers should consider HOW to give pupils feedback so that it is welcomed, understood and actioned.</a:t>
          </a:r>
        </a:p>
      </dsp:txBody>
      <dsp:txXfrm>
        <a:off x="5681692" y="1784607"/>
        <a:ext cx="2757242" cy="1784607"/>
      </dsp:txXfrm>
    </dsp:sp>
    <dsp:sp modelId="{6572FD42-649D-4FF3-84F4-62325B8AA124}">
      <dsp:nvSpPr>
        <dsp:cNvPr id="0" name=""/>
        <dsp:cNvSpPr/>
      </dsp:nvSpPr>
      <dsp:spPr>
        <a:xfrm>
          <a:off x="6317471" y="267691"/>
          <a:ext cx="1485685" cy="148568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DC7E9-70B3-4CE6-93E5-27A4EA607509}">
      <dsp:nvSpPr>
        <dsp:cNvPr id="0" name=""/>
        <dsp:cNvSpPr/>
      </dsp:nvSpPr>
      <dsp:spPr>
        <a:xfrm>
          <a:off x="337628" y="3569214"/>
          <a:ext cx="7765451" cy="669227"/>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AD8A0-6915-4CB5-992B-A61EA8E6DA0B}">
      <dsp:nvSpPr>
        <dsp:cNvPr id="0" name=""/>
        <dsp:cNvSpPr/>
      </dsp:nvSpPr>
      <dsp:spPr>
        <a:xfrm>
          <a:off x="4533" y="552283"/>
          <a:ext cx="2318885"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2100" kern="1200" dirty="0"/>
            <a:t>1st</a:t>
          </a:r>
        </a:p>
      </dsp:txBody>
      <dsp:txXfrm>
        <a:off x="4533" y="552283"/>
        <a:ext cx="2318885" cy="415800"/>
      </dsp:txXfrm>
    </dsp:sp>
    <dsp:sp modelId="{700F37B7-5E2C-49BC-9FEB-FEC2FA968FD4}">
      <dsp:nvSpPr>
        <dsp:cNvPr id="0" name=""/>
        <dsp:cNvSpPr/>
      </dsp:nvSpPr>
      <dsp:spPr>
        <a:xfrm>
          <a:off x="2323418" y="32533"/>
          <a:ext cx="463777" cy="14553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1FDBAA-BFF8-45BC-A45A-AF4EABF5DDA8}">
      <dsp:nvSpPr>
        <dsp:cNvPr id="0" name=""/>
        <dsp:cNvSpPr/>
      </dsp:nvSpPr>
      <dsp:spPr>
        <a:xfrm>
          <a:off x="2972706" y="32533"/>
          <a:ext cx="6307367" cy="14553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Depth and breadth</a:t>
          </a:r>
        </a:p>
        <a:p>
          <a:pPr marL="228600" lvl="1" indent="-228600" algn="l" defTabSz="933450">
            <a:lnSpc>
              <a:spcPct val="90000"/>
            </a:lnSpc>
            <a:spcBef>
              <a:spcPct val="0"/>
            </a:spcBef>
            <a:spcAft>
              <a:spcPct val="15000"/>
            </a:spcAft>
            <a:buChar char="•"/>
          </a:pPr>
          <a:r>
            <a:rPr lang="en-GB" sz="2100" kern="1200" dirty="0"/>
            <a:t>Flowing argument</a:t>
          </a:r>
        </a:p>
        <a:p>
          <a:pPr marL="228600" lvl="1" indent="-228600" algn="l" defTabSz="933450">
            <a:lnSpc>
              <a:spcPct val="90000"/>
            </a:lnSpc>
            <a:spcBef>
              <a:spcPct val="0"/>
            </a:spcBef>
            <a:spcAft>
              <a:spcPct val="15000"/>
            </a:spcAft>
            <a:buChar char="•"/>
          </a:pPr>
          <a:r>
            <a:rPr lang="en-GB" sz="2100" kern="1200" dirty="0"/>
            <a:t>Criticality and relative significance to argument</a:t>
          </a:r>
        </a:p>
      </dsp:txBody>
      <dsp:txXfrm>
        <a:off x="2972706" y="32533"/>
        <a:ext cx="6307367" cy="1455300"/>
      </dsp:txXfrm>
    </dsp:sp>
    <dsp:sp modelId="{F31A0FE8-35CE-4D3D-B88D-EC813ACDAD00}">
      <dsp:nvSpPr>
        <dsp:cNvPr id="0" name=""/>
        <dsp:cNvSpPr/>
      </dsp:nvSpPr>
      <dsp:spPr>
        <a:xfrm>
          <a:off x="4533" y="1927258"/>
          <a:ext cx="2318885"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2100" kern="1200" dirty="0"/>
            <a:t>2:1</a:t>
          </a:r>
        </a:p>
      </dsp:txBody>
      <dsp:txXfrm>
        <a:off x="4533" y="1927258"/>
        <a:ext cx="2318885" cy="415800"/>
      </dsp:txXfrm>
    </dsp:sp>
    <dsp:sp modelId="{8027F6D5-CB89-4E5B-8A46-590138053037}">
      <dsp:nvSpPr>
        <dsp:cNvPr id="0" name=""/>
        <dsp:cNvSpPr/>
      </dsp:nvSpPr>
      <dsp:spPr>
        <a:xfrm>
          <a:off x="2323418" y="1563434"/>
          <a:ext cx="463777" cy="11434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B627EB-34C8-4F1C-8F4C-C5ADD314D5F3}">
      <dsp:nvSpPr>
        <dsp:cNvPr id="0" name=""/>
        <dsp:cNvSpPr/>
      </dsp:nvSpPr>
      <dsp:spPr>
        <a:xfrm>
          <a:off x="2972706" y="1563434"/>
          <a:ext cx="6307367" cy="11434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Range</a:t>
          </a:r>
        </a:p>
        <a:p>
          <a:pPr marL="228600" lvl="1" indent="-228600" algn="l" defTabSz="933450">
            <a:lnSpc>
              <a:spcPct val="90000"/>
            </a:lnSpc>
            <a:spcBef>
              <a:spcPct val="0"/>
            </a:spcBef>
            <a:spcAft>
              <a:spcPct val="15000"/>
            </a:spcAft>
            <a:buChar char="•"/>
          </a:pPr>
          <a:r>
            <a:rPr lang="en-GB" sz="2100" kern="1200" dirty="0"/>
            <a:t>Clarity of argument</a:t>
          </a:r>
        </a:p>
        <a:p>
          <a:pPr marL="228600" lvl="1" indent="-228600" algn="l" defTabSz="933450">
            <a:lnSpc>
              <a:spcPct val="90000"/>
            </a:lnSpc>
            <a:spcBef>
              <a:spcPct val="0"/>
            </a:spcBef>
            <a:spcAft>
              <a:spcPct val="15000"/>
            </a:spcAft>
            <a:buChar char="•"/>
          </a:pPr>
          <a:r>
            <a:rPr lang="en-GB" sz="2100" kern="1200" dirty="0"/>
            <a:t>Conclusions drawn from evidence</a:t>
          </a:r>
        </a:p>
      </dsp:txBody>
      <dsp:txXfrm>
        <a:off x="2972706" y="1563434"/>
        <a:ext cx="6307367" cy="1143450"/>
      </dsp:txXfrm>
    </dsp:sp>
    <dsp:sp modelId="{4E6B38C3-2CA0-4668-BB65-821B6C20F20C}">
      <dsp:nvSpPr>
        <dsp:cNvPr id="0" name=""/>
        <dsp:cNvSpPr/>
      </dsp:nvSpPr>
      <dsp:spPr>
        <a:xfrm>
          <a:off x="4533" y="3146309"/>
          <a:ext cx="2318885"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2100" kern="1200" dirty="0"/>
            <a:t>2:2</a:t>
          </a:r>
        </a:p>
      </dsp:txBody>
      <dsp:txXfrm>
        <a:off x="4533" y="3146309"/>
        <a:ext cx="2318885" cy="415800"/>
      </dsp:txXfrm>
    </dsp:sp>
    <dsp:sp modelId="{5CECB11F-497E-4361-A39C-C56B50A28F31}">
      <dsp:nvSpPr>
        <dsp:cNvPr id="0" name=""/>
        <dsp:cNvSpPr/>
      </dsp:nvSpPr>
      <dsp:spPr>
        <a:xfrm>
          <a:off x="2323418" y="2782483"/>
          <a:ext cx="463777" cy="11434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577803-250E-4E39-83CD-11DF63A06470}">
      <dsp:nvSpPr>
        <dsp:cNvPr id="0" name=""/>
        <dsp:cNvSpPr/>
      </dsp:nvSpPr>
      <dsp:spPr>
        <a:xfrm>
          <a:off x="2972706" y="2782483"/>
          <a:ext cx="6307367" cy="11434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No major misconceptions</a:t>
          </a:r>
        </a:p>
        <a:p>
          <a:pPr marL="228600" lvl="1" indent="-228600" algn="l" defTabSz="933450">
            <a:lnSpc>
              <a:spcPct val="90000"/>
            </a:lnSpc>
            <a:spcBef>
              <a:spcPct val="0"/>
            </a:spcBef>
            <a:spcAft>
              <a:spcPct val="15000"/>
            </a:spcAft>
            <a:buChar char="•"/>
          </a:pPr>
          <a:r>
            <a:rPr lang="en-GB" sz="2100" kern="1200" dirty="0"/>
            <a:t>Uses arguments</a:t>
          </a:r>
        </a:p>
        <a:p>
          <a:pPr marL="228600" lvl="1" indent="-228600" algn="l" defTabSz="933450">
            <a:lnSpc>
              <a:spcPct val="90000"/>
            </a:lnSpc>
            <a:spcBef>
              <a:spcPct val="0"/>
            </a:spcBef>
            <a:spcAft>
              <a:spcPct val="15000"/>
            </a:spcAft>
            <a:buChar char="•"/>
          </a:pPr>
          <a:r>
            <a:rPr lang="en-GB" sz="2100" kern="1200" dirty="0"/>
            <a:t>Own argument not completely clear</a:t>
          </a:r>
        </a:p>
      </dsp:txBody>
      <dsp:txXfrm>
        <a:off x="2972706" y="2782483"/>
        <a:ext cx="6307367" cy="1143450"/>
      </dsp:txXfrm>
    </dsp:sp>
    <dsp:sp modelId="{59780998-4B89-4CE5-884A-2EC6358300C1}">
      <dsp:nvSpPr>
        <dsp:cNvPr id="0" name=""/>
        <dsp:cNvSpPr/>
      </dsp:nvSpPr>
      <dsp:spPr>
        <a:xfrm>
          <a:off x="4533" y="4365359"/>
          <a:ext cx="2318885"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2100" kern="1200" dirty="0"/>
            <a:t>3</a:t>
          </a:r>
          <a:r>
            <a:rPr lang="en-GB" sz="2100" kern="1200" baseline="30000" dirty="0"/>
            <a:t>rd</a:t>
          </a:r>
          <a:endParaRPr lang="en-GB" sz="2100" kern="1200" dirty="0"/>
        </a:p>
      </dsp:txBody>
      <dsp:txXfrm>
        <a:off x="4533" y="4365359"/>
        <a:ext cx="2318885" cy="415800"/>
      </dsp:txXfrm>
    </dsp:sp>
    <dsp:sp modelId="{487FC2B3-30E8-41A3-826F-2776CF7C9793}">
      <dsp:nvSpPr>
        <dsp:cNvPr id="0" name=""/>
        <dsp:cNvSpPr/>
      </dsp:nvSpPr>
      <dsp:spPr>
        <a:xfrm>
          <a:off x="2323418" y="4001534"/>
          <a:ext cx="463777" cy="11434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3447C2-A061-4F1F-8E82-C66D9A31A9A1}">
      <dsp:nvSpPr>
        <dsp:cNvPr id="0" name=""/>
        <dsp:cNvSpPr/>
      </dsp:nvSpPr>
      <dsp:spPr>
        <a:xfrm>
          <a:off x="2972706" y="4001534"/>
          <a:ext cx="6307367" cy="11434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Misconceptions</a:t>
          </a:r>
        </a:p>
        <a:p>
          <a:pPr marL="228600" lvl="1" indent="-228600" algn="l" defTabSz="933450">
            <a:lnSpc>
              <a:spcPct val="90000"/>
            </a:lnSpc>
            <a:spcBef>
              <a:spcPct val="0"/>
            </a:spcBef>
            <a:spcAft>
              <a:spcPct val="15000"/>
            </a:spcAft>
            <a:buChar char="•"/>
          </a:pPr>
          <a:r>
            <a:rPr lang="en-GB" sz="2100" kern="1200" dirty="0"/>
            <a:t>Mainly descriptive</a:t>
          </a:r>
        </a:p>
        <a:p>
          <a:pPr marL="228600" lvl="1" indent="-228600" algn="l" defTabSz="933450">
            <a:lnSpc>
              <a:spcPct val="90000"/>
            </a:lnSpc>
            <a:spcBef>
              <a:spcPct val="0"/>
            </a:spcBef>
            <a:spcAft>
              <a:spcPct val="15000"/>
            </a:spcAft>
            <a:buChar char="•"/>
          </a:pPr>
          <a:r>
            <a:rPr lang="en-GB" sz="2100" kern="1200" dirty="0"/>
            <a:t>No clear argument</a:t>
          </a:r>
        </a:p>
      </dsp:txBody>
      <dsp:txXfrm>
        <a:off x="2972706" y="4001534"/>
        <a:ext cx="6307367" cy="1143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4D26F-02F6-4A53-80D5-60B38536E298}">
      <dsp:nvSpPr>
        <dsp:cNvPr id="0" name=""/>
        <dsp:cNvSpPr/>
      </dsp:nvSpPr>
      <dsp:spPr>
        <a:xfrm rot="19200000">
          <a:off x="2157" y="1888480"/>
          <a:ext cx="2414531" cy="1569445"/>
        </a:xfrm>
        <a:prstGeom prst="round2Same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25400" rIns="762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Subject Knowledge</a:t>
          </a:r>
        </a:p>
      </dsp:txBody>
      <dsp:txXfrm>
        <a:off x="103394" y="1956132"/>
        <a:ext cx="2261303" cy="1492831"/>
      </dsp:txXfrm>
    </dsp:sp>
    <dsp:sp modelId="{8295627F-3247-4358-8490-559C5CD69752}">
      <dsp:nvSpPr>
        <dsp:cNvPr id="0" name=""/>
        <dsp:cNvSpPr/>
      </dsp:nvSpPr>
      <dsp:spPr>
        <a:xfrm>
          <a:off x="2736084" y="893412"/>
          <a:ext cx="2414531" cy="1569445"/>
        </a:xfrm>
        <a:prstGeom prst="round2Same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25400" rIns="762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Critical Thinking</a:t>
          </a:r>
        </a:p>
      </dsp:txBody>
      <dsp:txXfrm>
        <a:off x="2812698" y="970026"/>
        <a:ext cx="2261303" cy="1492831"/>
      </dsp:txXfrm>
    </dsp:sp>
    <dsp:sp modelId="{56EE3264-BCC5-421F-BC76-B8AC70A8BE3A}">
      <dsp:nvSpPr>
        <dsp:cNvPr id="0" name=""/>
        <dsp:cNvSpPr/>
      </dsp:nvSpPr>
      <dsp:spPr>
        <a:xfrm rot="2400000">
          <a:off x="5470010" y="1888480"/>
          <a:ext cx="2414531" cy="1569445"/>
        </a:xfrm>
        <a:prstGeom prst="round2Same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25400" rIns="762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Written Communication</a:t>
          </a:r>
        </a:p>
      </dsp:txBody>
      <dsp:txXfrm>
        <a:off x="5522001" y="1956132"/>
        <a:ext cx="2261303" cy="1492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5E0B7-4978-438E-A524-8B020FA1CD4A}">
      <dsp:nvSpPr>
        <dsp:cNvPr id="0" name=""/>
        <dsp:cNvSpPr/>
      </dsp:nvSpPr>
      <dsp:spPr>
        <a:xfrm>
          <a:off x="851" y="1515801"/>
          <a:ext cx="2139684" cy="82591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D5831-14A5-4A8A-A762-75BA2BC2C91C}">
      <dsp:nvSpPr>
        <dsp:cNvPr id="0" name=""/>
        <dsp:cNvSpPr/>
      </dsp:nvSpPr>
      <dsp:spPr>
        <a:xfrm>
          <a:off x="571434" y="1722280"/>
          <a:ext cx="1806844" cy="8259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T1-5?</a:t>
          </a:r>
        </a:p>
      </dsp:txBody>
      <dsp:txXfrm>
        <a:off x="595624" y="1746470"/>
        <a:ext cx="1758464" cy="777538"/>
      </dsp:txXfrm>
    </dsp:sp>
    <dsp:sp modelId="{3781985C-0175-4570-9619-99EDF7AD1485}">
      <dsp:nvSpPr>
        <dsp:cNvPr id="0" name=""/>
        <dsp:cNvSpPr/>
      </dsp:nvSpPr>
      <dsp:spPr>
        <a:xfrm>
          <a:off x="2444846" y="1515801"/>
          <a:ext cx="2139684" cy="82591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C0425-D70B-4B0C-A706-ED39182227A1}">
      <dsp:nvSpPr>
        <dsp:cNvPr id="0" name=""/>
        <dsp:cNvSpPr/>
      </dsp:nvSpPr>
      <dsp:spPr>
        <a:xfrm>
          <a:off x="3015428" y="1722280"/>
          <a:ext cx="1806844" cy="8259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T6?</a:t>
          </a:r>
        </a:p>
      </dsp:txBody>
      <dsp:txXfrm>
        <a:off x="3039618" y="1746470"/>
        <a:ext cx="1758464" cy="777538"/>
      </dsp:txXfrm>
    </dsp:sp>
    <dsp:sp modelId="{00209844-76AF-43D8-980B-F44533A5CCBB}">
      <dsp:nvSpPr>
        <dsp:cNvPr id="0" name=""/>
        <dsp:cNvSpPr/>
      </dsp:nvSpPr>
      <dsp:spPr>
        <a:xfrm>
          <a:off x="4888841" y="1515801"/>
          <a:ext cx="2139684" cy="82591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4CE13-08CE-45CF-9CD5-3E016D2F8BB9}">
      <dsp:nvSpPr>
        <dsp:cNvPr id="0" name=""/>
        <dsp:cNvSpPr/>
      </dsp:nvSpPr>
      <dsp:spPr>
        <a:xfrm>
          <a:off x="5459423" y="1722280"/>
          <a:ext cx="1806844" cy="8259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T7?</a:t>
          </a:r>
        </a:p>
      </dsp:txBody>
      <dsp:txXfrm>
        <a:off x="5483613" y="1746470"/>
        <a:ext cx="1758464" cy="777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62429-807F-493D-A07C-50BD85DBBB54}">
      <dsp:nvSpPr>
        <dsp:cNvPr id="0" name=""/>
        <dsp:cNvSpPr/>
      </dsp:nvSpPr>
      <dsp:spPr>
        <a:xfrm rot="16200000">
          <a:off x="-1533769" y="2527051"/>
          <a:ext cx="3787807" cy="618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5539" bIns="0" numCol="1" spcCol="1270" anchor="t" anchorCtr="0">
          <a:noAutofit/>
        </a:bodyPr>
        <a:lstStyle/>
        <a:p>
          <a:pPr marL="0" lvl="0" indent="0" algn="r" defTabSz="1955800">
            <a:lnSpc>
              <a:spcPct val="90000"/>
            </a:lnSpc>
            <a:spcBef>
              <a:spcPct val="0"/>
            </a:spcBef>
            <a:spcAft>
              <a:spcPct val="35000"/>
            </a:spcAft>
            <a:buNone/>
          </a:pPr>
          <a:r>
            <a:rPr lang="en-GB" sz="4400" kern="1200" dirty="0">
              <a:solidFill>
                <a:schemeClr val="tx2"/>
              </a:solidFill>
            </a:rPr>
            <a:t>Tutorial 6</a:t>
          </a:r>
        </a:p>
      </dsp:txBody>
      <dsp:txXfrm>
        <a:off x="-1533769" y="2527051"/>
        <a:ext cx="3787807" cy="618564"/>
      </dsp:txXfrm>
    </dsp:sp>
    <dsp:sp modelId="{94A70ABE-3B3A-4929-A89C-B8F7EAA2645E}">
      <dsp:nvSpPr>
        <dsp:cNvPr id="0" name=""/>
        <dsp:cNvSpPr/>
      </dsp:nvSpPr>
      <dsp:spPr>
        <a:xfrm>
          <a:off x="669416" y="942430"/>
          <a:ext cx="3081105" cy="37878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545539" rIns="220472" bIns="220472"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Clear up misconceptions</a:t>
          </a:r>
        </a:p>
        <a:p>
          <a:pPr marL="228600" lvl="1" indent="-228600" algn="l" defTabSz="1066800">
            <a:lnSpc>
              <a:spcPct val="90000"/>
            </a:lnSpc>
            <a:spcBef>
              <a:spcPct val="0"/>
            </a:spcBef>
            <a:spcAft>
              <a:spcPct val="15000"/>
            </a:spcAft>
            <a:buChar char="•"/>
          </a:pPr>
          <a:r>
            <a:rPr lang="en-GB" sz="2400" kern="1200" dirty="0"/>
            <a:t>Model criticality</a:t>
          </a:r>
        </a:p>
        <a:p>
          <a:pPr marL="228600" lvl="1" indent="-228600" algn="l" defTabSz="1066800">
            <a:lnSpc>
              <a:spcPct val="90000"/>
            </a:lnSpc>
            <a:spcBef>
              <a:spcPct val="0"/>
            </a:spcBef>
            <a:spcAft>
              <a:spcPct val="15000"/>
            </a:spcAft>
            <a:buChar char="•"/>
          </a:pPr>
          <a:r>
            <a:rPr lang="en-GB" sz="2400" kern="1200" dirty="0"/>
            <a:t>Model clarity, structure and flow</a:t>
          </a:r>
        </a:p>
      </dsp:txBody>
      <dsp:txXfrm>
        <a:off x="669416" y="942430"/>
        <a:ext cx="3081105" cy="3787807"/>
      </dsp:txXfrm>
    </dsp:sp>
    <dsp:sp modelId="{0CC3226F-5821-4662-B5E2-FF79A1C727EA}">
      <dsp:nvSpPr>
        <dsp:cNvPr id="0" name=""/>
        <dsp:cNvSpPr/>
      </dsp:nvSpPr>
      <dsp:spPr>
        <a:xfrm>
          <a:off x="50852" y="125925"/>
          <a:ext cx="1237128" cy="1237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F867C5-63CC-42BC-A799-0F789C34825A}">
      <dsp:nvSpPr>
        <dsp:cNvPr id="0" name=""/>
        <dsp:cNvSpPr/>
      </dsp:nvSpPr>
      <dsp:spPr>
        <a:xfrm rot="16200000">
          <a:off x="2957956" y="2527051"/>
          <a:ext cx="3787807" cy="618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5539" bIns="0" numCol="1" spcCol="1270" anchor="t" anchorCtr="0">
          <a:noAutofit/>
        </a:bodyPr>
        <a:lstStyle/>
        <a:p>
          <a:pPr marL="0" lvl="0" indent="0" algn="r" defTabSz="1955800">
            <a:lnSpc>
              <a:spcPct val="90000"/>
            </a:lnSpc>
            <a:spcBef>
              <a:spcPct val="0"/>
            </a:spcBef>
            <a:spcAft>
              <a:spcPct val="35000"/>
            </a:spcAft>
            <a:buNone/>
          </a:pPr>
          <a:r>
            <a:rPr lang="en-GB" sz="4400" kern="1200" dirty="0">
              <a:solidFill>
                <a:schemeClr val="tx2"/>
              </a:solidFill>
            </a:rPr>
            <a:t>Tutorial 7</a:t>
          </a:r>
        </a:p>
      </dsp:txBody>
      <dsp:txXfrm>
        <a:off x="2957956" y="2527051"/>
        <a:ext cx="3787807" cy="618564"/>
      </dsp:txXfrm>
    </dsp:sp>
    <dsp:sp modelId="{072FEC9B-E8BD-4E03-B6EA-54C486DE3E68}">
      <dsp:nvSpPr>
        <dsp:cNvPr id="0" name=""/>
        <dsp:cNvSpPr/>
      </dsp:nvSpPr>
      <dsp:spPr>
        <a:xfrm>
          <a:off x="5161142" y="942430"/>
          <a:ext cx="3081105" cy="37878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545539" rIns="220472" bIns="220472"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Transferability</a:t>
          </a:r>
        </a:p>
        <a:p>
          <a:pPr marL="228600" lvl="1" indent="-228600" algn="l" defTabSz="1066800">
            <a:lnSpc>
              <a:spcPct val="90000"/>
            </a:lnSpc>
            <a:spcBef>
              <a:spcPct val="0"/>
            </a:spcBef>
            <a:spcAft>
              <a:spcPct val="15000"/>
            </a:spcAft>
            <a:buChar char="•"/>
          </a:pPr>
          <a:r>
            <a:rPr lang="en-GB" sz="2400" kern="1200" dirty="0"/>
            <a:t>Structure of arguments</a:t>
          </a:r>
        </a:p>
        <a:p>
          <a:pPr marL="228600" lvl="1" indent="-228600" algn="l" defTabSz="1066800">
            <a:lnSpc>
              <a:spcPct val="90000"/>
            </a:lnSpc>
            <a:spcBef>
              <a:spcPct val="0"/>
            </a:spcBef>
            <a:spcAft>
              <a:spcPct val="15000"/>
            </a:spcAft>
            <a:buChar char="•"/>
          </a:pPr>
          <a:r>
            <a:rPr lang="en-GB" sz="2400" kern="1200" dirty="0"/>
            <a:t>Most significant knowledge (and it’s deep structure)</a:t>
          </a:r>
        </a:p>
      </dsp:txBody>
      <dsp:txXfrm>
        <a:off x="5161142" y="942430"/>
        <a:ext cx="3081105" cy="3787807"/>
      </dsp:txXfrm>
    </dsp:sp>
    <dsp:sp modelId="{A1DDC5B5-AAB6-4AC1-B61A-ACB2A0B3314C}">
      <dsp:nvSpPr>
        <dsp:cNvPr id="0" name=""/>
        <dsp:cNvSpPr/>
      </dsp:nvSpPr>
      <dsp:spPr>
        <a:xfrm>
          <a:off x="4542577" y="125925"/>
          <a:ext cx="1237128" cy="12371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88CFF-7908-45B2-9FF1-5E72E0B20A62}">
      <dsp:nvSpPr>
        <dsp:cNvPr id="0" name=""/>
        <dsp:cNvSpPr/>
      </dsp:nvSpPr>
      <dsp:spPr>
        <a:xfrm rot="5400000">
          <a:off x="4174066" y="-2448076"/>
          <a:ext cx="1121829" cy="63026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Meets learners where they are</a:t>
          </a:r>
        </a:p>
        <a:p>
          <a:pPr marL="228600" lvl="1" indent="-228600" algn="l" defTabSz="889000">
            <a:lnSpc>
              <a:spcPct val="90000"/>
            </a:lnSpc>
            <a:spcBef>
              <a:spcPct val="0"/>
            </a:spcBef>
            <a:spcAft>
              <a:spcPct val="15000"/>
            </a:spcAft>
            <a:buChar char="•"/>
          </a:pPr>
          <a:r>
            <a:rPr lang="en-GB" sz="2000" kern="1200" dirty="0"/>
            <a:t>Is tentative</a:t>
          </a:r>
        </a:p>
        <a:p>
          <a:pPr marL="228600" lvl="1" indent="-228600" algn="l" defTabSz="889000">
            <a:lnSpc>
              <a:spcPct val="90000"/>
            </a:lnSpc>
            <a:spcBef>
              <a:spcPct val="0"/>
            </a:spcBef>
            <a:spcAft>
              <a:spcPct val="15000"/>
            </a:spcAft>
            <a:buChar char="•"/>
          </a:pPr>
          <a:r>
            <a:rPr lang="en-GB" sz="2000" kern="1200" dirty="0"/>
            <a:t>Improves the student, not the piece of work</a:t>
          </a:r>
        </a:p>
      </dsp:txBody>
      <dsp:txXfrm rot="-5400000">
        <a:off x="1583637" y="197116"/>
        <a:ext cx="6247926" cy="1012303"/>
      </dsp:txXfrm>
    </dsp:sp>
    <dsp:sp modelId="{B00ACA3B-D3A9-4C43-856A-197882467F09}">
      <dsp:nvSpPr>
        <dsp:cNvPr id="0" name=""/>
        <dsp:cNvSpPr/>
      </dsp:nvSpPr>
      <dsp:spPr>
        <a:xfrm>
          <a:off x="373" y="2124"/>
          <a:ext cx="1583262"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Productive Feedback</a:t>
          </a:r>
        </a:p>
      </dsp:txBody>
      <dsp:txXfrm>
        <a:off x="68827" y="70578"/>
        <a:ext cx="1446354" cy="1265378"/>
      </dsp:txXfrm>
    </dsp:sp>
    <dsp:sp modelId="{7EB15940-3C0C-46F1-B3CC-D70181DF11A5}">
      <dsp:nvSpPr>
        <dsp:cNvPr id="0" name=""/>
        <dsp:cNvSpPr/>
      </dsp:nvSpPr>
      <dsp:spPr>
        <a:xfrm rot="5400000">
          <a:off x="4174066" y="-975675"/>
          <a:ext cx="1121829" cy="63026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Use your summary words to place</a:t>
          </a:r>
        </a:p>
        <a:p>
          <a:pPr marL="228600" lvl="1" indent="-228600" algn="l" defTabSz="889000">
            <a:lnSpc>
              <a:spcPct val="90000"/>
            </a:lnSpc>
            <a:spcBef>
              <a:spcPct val="0"/>
            </a:spcBef>
            <a:spcAft>
              <a:spcPct val="15000"/>
            </a:spcAft>
            <a:buChar char="•"/>
          </a:pPr>
          <a:r>
            <a:rPr lang="en-GB" sz="2000" kern="1200" dirty="0"/>
            <a:t>Give feedback with the next summary words in mind</a:t>
          </a:r>
        </a:p>
      </dsp:txBody>
      <dsp:txXfrm rot="-5400000">
        <a:off x="1583637" y="1669517"/>
        <a:ext cx="6247926" cy="1012303"/>
      </dsp:txXfrm>
    </dsp:sp>
    <dsp:sp modelId="{AA3DB3A4-121E-4988-B994-F82901B521B9}">
      <dsp:nvSpPr>
        <dsp:cNvPr id="0" name=""/>
        <dsp:cNvSpPr/>
      </dsp:nvSpPr>
      <dsp:spPr>
        <a:xfrm>
          <a:off x="373" y="1474525"/>
          <a:ext cx="1583262"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Mark Schemes</a:t>
          </a:r>
        </a:p>
      </dsp:txBody>
      <dsp:txXfrm>
        <a:off x="68827" y="1542979"/>
        <a:ext cx="1446354" cy="1265378"/>
      </dsp:txXfrm>
    </dsp:sp>
    <dsp:sp modelId="{EF1379AF-8ABE-4C98-98AA-ABA55F25923F}">
      <dsp:nvSpPr>
        <dsp:cNvPr id="0" name=""/>
        <dsp:cNvSpPr/>
      </dsp:nvSpPr>
      <dsp:spPr>
        <a:xfrm rot="5400000">
          <a:off x="4174066" y="496725"/>
          <a:ext cx="1121829" cy="63026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Ask what is the purpose of this feedback</a:t>
          </a:r>
        </a:p>
        <a:p>
          <a:pPr marL="228600" lvl="1" indent="-228600" algn="l" defTabSz="889000">
            <a:lnSpc>
              <a:spcPct val="90000"/>
            </a:lnSpc>
            <a:spcBef>
              <a:spcPct val="0"/>
            </a:spcBef>
            <a:spcAft>
              <a:spcPct val="15000"/>
            </a:spcAft>
            <a:buChar char="•"/>
          </a:pPr>
          <a:r>
            <a:rPr lang="en-GB" sz="2000" kern="1200" dirty="0"/>
            <a:t>Feedback accordingly</a:t>
          </a:r>
        </a:p>
      </dsp:txBody>
      <dsp:txXfrm rot="-5400000">
        <a:off x="1583637" y="3141918"/>
        <a:ext cx="6247926" cy="1012303"/>
      </dsp:txXfrm>
    </dsp:sp>
    <dsp:sp modelId="{A55D8330-A9CB-45F9-A024-ABEDF858B3E0}">
      <dsp:nvSpPr>
        <dsp:cNvPr id="0" name=""/>
        <dsp:cNvSpPr/>
      </dsp:nvSpPr>
      <dsp:spPr>
        <a:xfrm>
          <a:off x="373" y="2946926"/>
          <a:ext cx="1583262"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Types of Knowledge</a:t>
          </a:r>
        </a:p>
      </dsp:txBody>
      <dsp:txXfrm>
        <a:off x="68827" y="3015380"/>
        <a:ext cx="1446354"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B1EB6-E93B-4F3A-8D45-45C5F566D999}" type="datetimeFigureOut">
              <a:rPr lang="en-GB" smtClean="0"/>
              <a:t>02/03/2023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F128A-70A4-442C-B59D-884C05BCD1EE}" type="slidenum">
              <a:rPr lang="en-GB" smtClean="0"/>
              <a:t>‹#›</a:t>
            </a:fld>
            <a:endParaRPr lang="en-GB"/>
          </a:p>
        </p:txBody>
      </p:sp>
    </p:spTree>
    <p:extLst>
      <p:ext uri="{BB962C8B-B14F-4D97-AF65-F5344CB8AC3E}">
        <p14:creationId xmlns:p14="http://schemas.microsoft.com/office/powerpoint/2010/main" val="65488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 Paste link into the chat: https://app.sli.do/event/vyfggFtkToD5AVmtKsmyey</a:t>
            </a:r>
          </a:p>
        </p:txBody>
      </p:sp>
      <p:sp>
        <p:nvSpPr>
          <p:cNvPr id="4" name="Slide Number Placeholder 3"/>
          <p:cNvSpPr>
            <a:spLocks noGrp="1"/>
          </p:cNvSpPr>
          <p:nvPr>
            <p:ph type="sldNum" sz="quarter" idx="5"/>
          </p:nvPr>
        </p:nvSpPr>
        <p:spPr/>
        <p:txBody>
          <a:bodyPr/>
          <a:lstStyle/>
          <a:p>
            <a:fld id="{F44F128A-70A4-442C-B59D-884C05BCD1EE}" type="slidenum">
              <a:rPr lang="en-GB" smtClean="0"/>
              <a:t>1</a:t>
            </a:fld>
            <a:endParaRPr lang="en-GB"/>
          </a:p>
        </p:txBody>
      </p:sp>
    </p:spTree>
    <p:extLst>
      <p:ext uri="{BB962C8B-B14F-4D97-AF65-F5344CB8AC3E}">
        <p14:creationId xmlns:p14="http://schemas.microsoft.com/office/powerpoint/2010/main" val="36997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Feedback Poll</a:t>
            </a:r>
          </a:p>
          <a:p>
            <a:endParaRPr lang="en-GB" dirty="0"/>
          </a:p>
        </p:txBody>
      </p:sp>
      <p:sp>
        <p:nvSpPr>
          <p:cNvPr id="4" name="Slide Number Placeholder 3"/>
          <p:cNvSpPr>
            <a:spLocks noGrp="1"/>
          </p:cNvSpPr>
          <p:nvPr>
            <p:ph type="sldNum" sz="quarter" idx="5"/>
          </p:nvPr>
        </p:nvSpPr>
        <p:spPr/>
        <p:txBody>
          <a:bodyPr/>
          <a:lstStyle/>
          <a:p>
            <a:fld id="{F44F128A-70A4-442C-B59D-884C05BCD1EE}" type="slidenum">
              <a:rPr lang="en-GB" smtClean="0"/>
              <a:t>22</a:t>
            </a:fld>
            <a:endParaRPr lang="en-GB"/>
          </a:p>
        </p:txBody>
      </p:sp>
    </p:spTree>
    <p:extLst>
      <p:ext uri="{BB962C8B-B14F-4D97-AF65-F5344CB8AC3E}">
        <p14:creationId xmlns:p14="http://schemas.microsoft.com/office/powerpoint/2010/main" val="138149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Feedback Poll</a:t>
            </a:r>
          </a:p>
          <a:p>
            <a:endParaRPr lang="en-GB" dirty="0"/>
          </a:p>
        </p:txBody>
      </p:sp>
      <p:sp>
        <p:nvSpPr>
          <p:cNvPr id="4" name="Slide Number Placeholder 3"/>
          <p:cNvSpPr>
            <a:spLocks noGrp="1"/>
          </p:cNvSpPr>
          <p:nvPr>
            <p:ph type="sldNum" sz="quarter" idx="5"/>
          </p:nvPr>
        </p:nvSpPr>
        <p:spPr/>
        <p:txBody>
          <a:bodyPr/>
          <a:lstStyle/>
          <a:p>
            <a:fld id="{F44F128A-70A4-442C-B59D-884C05BCD1EE}" type="slidenum">
              <a:rPr lang="en-GB" smtClean="0"/>
              <a:t>24</a:t>
            </a:fld>
            <a:endParaRPr lang="en-GB"/>
          </a:p>
        </p:txBody>
      </p:sp>
    </p:spTree>
    <p:extLst>
      <p:ext uri="{BB962C8B-B14F-4D97-AF65-F5344CB8AC3E}">
        <p14:creationId xmlns:p14="http://schemas.microsoft.com/office/powerpoint/2010/main" val="3468208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 Willingham talks a lot about knowledge transfer.  There are lot of different that are used for similar things here.  Flexible knowledge, deep knowledge, understanding of deep structures are interchangeable in this regard.  </a:t>
            </a:r>
          </a:p>
          <a:p>
            <a:endParaRPr lang="en-GB" dirty="0"/>
          </a:p>
          <a:p>
            <a:r>
              <a:rPr lang="en-GB" dirty="0"/>
              <a:t>Essentially, what he argues is that in order for knowledge to be purposeful, exciting, deep, we need to be able to understand it and apply it in new contexts.  </a:t>
            </a:r>
          </a:p>
          <a:p>
            <a:endParaRPr lang="en-GB" dirty="0"/>
          </a:p>
          <a:p>
            <a:r>
              <a:rPr lang="en-GB" dirty="0"/>
              <a:t>Shallow, surface or inflexible knowledge refers to stuff that we understand in context but we can’t apply it elsewhere.  For example, a student might understand that in order to protect a castle from attack, we need to put </a:t>
            </a:r>
            <a:r>
              <a:rPr lang="en-GB" dirty="0" err="1"/>
              <a:t>defense</a:t>
            </a:r>
            <a:r>
              <a:rPr lang="en-GB" dirty="0"/>
              <a:t> mechanisms in place, soldiers, a moat etc but not be able to apply that same logic to preventing a nuclear attack on a country, or … to take it to a completely new context, to protect a particular organ in the body being attacked by cancer cells.</a:t>
            </a:r>
          </a:p>
          <a:p>
            <a:endParaRPr lang="en-GB" dirty="0"/>
          </a:p>
          <a:p>
            <a:r>
              <a:rPr lang="en-GB" dirty="0"/>
              <a:t>It’s important for us as educators to help pupils begin to move their knowledge from one context to another – so, to give them concrete examples of how this knowledge transfers.  We do this, within subject specialisms by providing lots of examples and lots of application process – where pupils are asked to apply knowledge to new contexts.  This could be to a different case study, to a different experiment, to a different source text.  We might ask a question like:  If we know that in order to protect a castle, we need to put in </a:t>
            </a:r>
            <a:r>
              <a:rPr lang="en-GB" dirty="0" err="1"/>
              <a:t>defense</a:t>
            </a:r>
            <a:r>
              <a:rPr lang="en-GB" dirty="0"/>
              <a:t> mechanisms close by that either hinder the attackers ability to get to the castle, or attack the attacker whilst it is on its way, how could be apply that same strategy to a nuclear threat?  Notice that it’s really important to make the connection out loud, to verbalise our expert questioning and thinking.</a:t>
            </a:r>
          </a:p>
        </p:txBody>
      </p:sp>
      <p:sp>
        <p:nvSpPr>
          <p:cNvPr id="4" name="Slide Number Placeholder 3"/>
          <p:cNvSpPr>
            <a:spLocks noGrp="1"/>
          </p:cNvSpPr>
          <p:nvPr>
            <p:ph type="sldNum" sz="quarter" idx="5"/>
          </p:nvPr>
        </p:nvSpPr>
        <p:spPr/>
        <p:txBody>
          <a:bodyPr/>
          <a:lstStyle/>
          <a:p>
            <a:fld id="{F44F128A-70A4-442C-B59D-884C05BCD1EE}" type="slidenum">
              <a:rPr lang="en-GB" smtClean="0"/>
              <a:t>25</a:t>
            </a:fld>
            <a:endParaRPr lang="en-GB"/>
          </a:p>
        </p:txBody>
      </p:sp>
    </p:spTree>
    <p:extLst>
      <p:ext uri="{BB962C8B-B14F-4D97-AF65-F5344CB8AC3E}">
        <p14:creationId xmlns:p14="http://schemas.microsoft.com/office/powerpoint/2010/main" val="1507773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4F128A-70A4-442C-B59D-884C05BCD1EE}" type="slidenum">
              <a:rPr lang="en-GB" smtClean="0"/>
              <a:t>26</a:t>
            </a:fld>
            <a:endParaRPr lang="en-GB"/>
          </a:p>
        </p:txBody>
      </p:sp>
    </p:spTree>
    <p:extLst>
      <p:ext uri="{BB962C8B-B14F-4D97-AF65-F5344CB8AC3E}">
        <p14:creationId xmlns:p14="http://schemas.microsoft.com/office/powerpoint/2010/main" val="641085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Feedback Poll</a:t>
            </a:r>
          </a:p>
          <a:p>
            <a:endParaRPr lang="en-GB" dirty="0"/>
          </a:p>
        </p:txBody>
      </p:sp>
      <p:sp>
        <p:nvSpPr>
          <p:cNvPr id="4" name="Slide Number Placeholder 3"/>
          <p:cNvSpPr>
            <a:spLocks noGrp="1"/>
          </p:cNvSpPr>
          <p:nvPr>
            <p:ph type="sldNum" sz="quarter" idx="5"/>
          </p:nvPr>
        </p:nvSpPr>
        <p:spPr/>
        <p:txBody>
          <a:bodyPr/>
          <a:lstStyle/>
          <a:p>
            <a:fld id="{F44F128A-70A4-442C-B59D-884C05BCD1EE}" type="slidenum">
              <a:rPr lang="en-GB" smtClean="0"/>
              <a:t>30</a:t>
            </a:fld>
            <a:endParaRPr lang="en-GB"/>
          </a:p>
        </p:txBody>
      </p:sp>
    </p:spTree>
    <p:extLst>
      <p:ext uri="{BB962C8B-B14F-4D97-AF65-F5344CB8AC3E}">
        <p14:creationId xmlns:p14="http://schemas.microsoft.com/office/powerpoint/2010/main" val="328330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piece of feedback is better –</a:t>
            </a:r>
          </a:p>
        </p:txBody>
      </p:sp>
      <p:sp>
        <p:nvSpPr>
          <p:cNvPr id="4" name="Slide Number Placeholder 3"/>
          <p:cNvSpPr>
            <a:spLocks noGrp="1"/>
          </p:cNvSpPr>
          <p:nvPr>
            <p:ph type="sldNum" sz="quarter" idx="5"/>
          </p:nvPr>
        </p:nvSpPr>
        <p:spPr/>
        <p:txBody>
          <a:bodyPr/>
          <a:lstStyle/>
          <a:p>
            <a:fld id="{F44F128A-70A4-442C-B59D-884C05BCD1EE}" type="slidenum">
              <a:rPr lang="en-GB" smtClean="0"/>
              <a:t>2</a:t>
            </a:fld>
            <a:endParaRPr lang="en-GB"/>
          </a:p>
        </p:txBody>
      </p:sp>
    </p:spTree>
    <p:extLst>
      <p:ext uri="{BB962C8B-B14F-4D97-AF65-F5344CB8AC3E}">
        <p14:creationId xmlns:p14="http://schemas.microsoft.com/office/powerpoint/2010/main" val="175488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Feedback Poll</a:t>
            </a:r>
          </a:p>
          <a:p>
            <a:endParaRPr lang="en-GB" dirty="0"/>
          </a:p>
        </p:txBody>
      </p:sp>
      <p:sp>
        <p:nvSpPr>
          <p:cNvPr id="4" name="Slide Number Placeholder 3"/>
          <p:cNvSpPr>
            <a:spLocks noGrp="1"/>
          </p:cNvSpPr>
          <p:nvPr>
            <p:ph type="sldNum" sz="quarter" idx="5"/>
          </p:nvPr>
        </p:nvSpPr>
        <p:spPr/>
        <p:txBody>
          <a:bodyPr/>
          <a:lstStyle/>
          <a:p>
            <a:fld id="{F44F128A-70A4-442C-B59D-884C05BCD1EE}" type="slidenum">
              <a:rPr lang="en-GB" smtClean="0"/>
              <a:t>3</a:t>
            </a:fld>
            <a:endParaRPr lang="en-GB"/>
          </a:p>
        </p:txBody>
      </p:sp>
    </p:spTree>
    <p:extLst>
      <p:ext uri="{BB962C8B-B14F-4D97-AF65-F5344CB8AC3E}">
        <p14:creationId xmlns:p14="http://schemas.microsoft.com/office/powerpoint/2010/main" val="267607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Feedback Poll</a:t>
            </a:r>
          </a:p>
          <a:p>
            <a:endParaRPr lang="en-GB" dirty="0"/>
          </a:p>
        </p:txBody>
      </p:sp>
      <p:sp>
        <p:nvSpPr>
          <p:cNvPr id="4" name="Slide Number Placeholder 3"/>
          <p:cNvSpPr>
            <a:spLocks noGrp="1"/>
          </p:cNvSpPr>
          <p:nvPr>
            <p:ph type="sldNum" sz="quarter" idx="5"/>
          </p:nvPr>
        </p:nvSpPr>
        <p:spPr/>
        <p:txBody>
          <a:bodyPr/>
          <a:lstStyle/>
          <a:p>
            <a:fld id="{F44F128A-70A4-442C-B59D-884C05BCD1EE}" type="slidenum">
              <a:rPr lang="en-GB" smtClean="0"/>
              <a:t>4</a:t>
            </a:fld>
            <a:endParaRPr lang="en-GB"/>
          </a:p>
        </p:txBody>
      </p:sp>
    </p:spTree>
    <p:extLst>
      <p:ext uri="{BB962C8B-B14F-4D97-AF65-F5344CB8AC3E}">
        <p14:creationId xmlns:p14="http://schemas.microsoft.com/office/powerpoint/2010/main" val="224569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TECH: Paste </a:t>
            </a:r>
            <a:r>
              <a:rPr lang="en-GB" dirty="0" err="1"/>
              <a:t>Slido</a:t>
            </a:r>
            <a:r>
              <a:rPr lang="en-GB" dirty="0"/>
              <a:t> link into chat: https://app.sli.do/event/vyfggFtkToD5AVmtKsmyey</a:t>
            </a:r>
          </a:p>
          <a:p>
            <a:endParaRPr lang="en-GB" dirty="0"/>
          </a:p>
        </p:txBody>
      </p:sp>
      <p:sp>
        <p:nvSpPr>
          <p:cNvPr id="4" name="Slide Number Placeholder 3"/>
          <p:cNvSpPr>
            <a:spLocks noGrp="1"/>
          </p:cNvSpPr>
          <p:nvPr>
            <p:ph type="sldNum" sz="quarter" idx="5"/>
          </p:nvPr>
        </p:nvSpPr>
        <p:spPr/>
        <p:txBody>
          <a:bodyPr/>
          <a:lstStyle/>
          <a:p>
            <a:fld id="{F44F128A-70A4-442C-B59D-884C05BCD1EE}" type="slidenum">
              <a:rPr lang="en-GB" smtClean="0"/>
              <a:t>5</a:t>
            </a:fld>
            <a:endParaRPr lang="en-GB"/>
          </a:p>
        </p:txBody>
      </p:sp>
    </p:spTree>
    <p:extLst>
      <p:ext uri="{BB962C8B-B14F-4D97-AF65-F5344CB8AC3E}">
        <p14:creationId xmlns:p14="http://schemas.microsoft.com/office/powerpoint/2010/main" val="350223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 Paste </a:t>
            </a:r>
            <a:r>
              <a:rPr lang="en-GB" dirty="0" err="1"/>
              <a:t>Slido</a:t>
            </a:r>
            <a:r>
              <a:rPr lang="en-GB" dirty="0"/>
              <a:t> link into chat: https://app.sli.do/event/vyfggFtkToD5AVmtKsmyey</a:t>
            </a:r>
          </a:p>
        </p:txBody>
      </p:sp>
      <p:sp>
        <p:nvSpPr>
          <p:cNvPr id="4" name="Slide Number Placeholder 3"/>
          <p:cNvSpPr>
            <a:spLocks noGrp="1"/>
          </p:cNvSpPr>
          <p:nvPr>
            <p:ph type="sldNum" sz="quarter" idx="5"/>
          </p:nvPr>
        </p:nvSpPr>
        <p:spPr/>
        <p:txBody>
          <a:bodyPr/>
          <a:lstStyle/>
          <a:p>
            <a:fld id="{F44F128A-70A4-442C-B59D-884C05BCD1EE}" type="slidenum">
              <a:rPr lang="en-GB" smtClean="0"/>
              <a:t>6</a:t>
            </a:fld>
            <a:endParaRPr lang="en-GB"/>
          </a:p>
        </p:txBody>
      </p:sp>
    </p:spTree>
    <p:extLst>
      <p:ext uri="{BB962C8B-B14F-4D97-AF65-F5344CB8AC3E}">
        <p14:creationId xmlns:p14="http://schemas.microsoft.com/office/powerpoint/2010/main" val="70409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TECH: Paste </a:t>
            </a:r>
            <a:r>
              <a:rPr lang="en-GB" dirty="0" err="1"/>
              <a:t>Slido</a:t>
            </a:r>
            <a:r>
              <a:rPr lang="en-GB" dirty="0"/>
              <a:t> link into chat: https://app.sli.do/event/vyfggFtkToD5AVmtKsmyey</a:t>
            </a:r>
          </a:p>
          <a:p>
            <a:endParaRPr lang="en-GB" dirty="0"/>
          </a:p>
        </p:txBody>
      </p:sp>
      <p:sp>
        <p:nvSpPr>
          <p:cNvPr id="4" name="Slide Number Placeholder 3"/>
          <p:cNvSpPr>
            <a:spLocks noGrp="1"/>
          </p:cNvSpPr>
          <p:nvPr>
            <p:ph type="sldNum" sz="quarter" idx="5"/>
          </p:nvPr>
        </p:nvSpPr>
        <p:spPr/>
        <p:txBody>
          <a:bodyPr/>
          <a:lstStyle/>
          <a:p>
            <a:fld id="{F44F128A-70A4-442C-B59D-884C05BCD1EE}" type="slidenum">
              <a:rPr lang="en-GB" smtClean="0"/>
              <a:t>7</a:t>
            </a:fld>
            <a:endParaRPr lang="en-GB"/>
          </a:p>
        </p:txBody>
      </p:sp>
    </p:spTree>
    <p:extLst>
      <p:ext uri="{BB962C8B-B14F-4D97-AF65-F5344CB8AC3E}">
        <p14:creationId xmlns:p14="http://schemas.microsoft.com/office/powerpoint/2010/main" val="280174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Feedback Poll</a:t>
            </a:r>
          </a:p>
          <a:p>
            <a:endParaRPr lang="en-GB" dirty="0"/>
          </a:p>
        </p:txBody>
      </p:sp>
      <p:sp>
        <p:nvSpPr>
          <p:cNvPr id="4" name="Slide Number Placeholder 3"/>
          <p:cNvSpPr>
            <a:spLocks noGrp="1"/>
          </p:cNvSpPr>
          <p:nvPr>
            <p:ph type="sldNum" sz="quarter" idx="5"/>
          </p:nvPr>
        </p:nvSpPr>
        <p:spPr/>
        <p:txBody>
          <a:bodyPr/>
          <a:lstStyle/>
          <a:p>
            <a:fld id="{F44F128A-70A4-442C-B59D-884C05BCD1EE}" type="slidenum">
              <a:rPr lang="en-GB" smtClean="0"/>
              <a:t>13</a:t>
            </a:fld>
            <a:endParaRPr lang="en-GB"/>
          </a:p>
        </p:txBody>
      </p:sp>
    </p:spTree>
    <p:extLst>
      <p:ext uri="{BB962C8B-B14F-4D97-AF65-F5344CB8AC3E}">
        <p14:creationId xmlns:p14="http://schemas.microsoft.com/office/powerpoint/2010/main" val="543281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Feedback Poll</a:t>
            </a:r>
          </a:p>
          <a:p>
            <a:endParaRPr lang="en-GB" dirty="0"/>
          </a:p>
        </p:txBody>
      </p:sp>
      <p:sp>
        <p:nvSpPr>
          <p:cNvPr id="4" name="Slide Number Placeholder 3"/>
          <p:cNvSpPr>
            <a:spLocks noGrp="1"/>
          </p:cNvSpPr>
          <p:nvPr>
            <p:ph type="sldNum" sz="quarter" idx="5"/>
          </p:nvPr>
        </p:nvSpPr>
        <p:spPr/>
        <p:txBody>
          <a:bodyPr/>
          <a:lstStyle/>
          <a:p>
            <a:fld id="{F44F128A-70A4-442C-B59D-884C05BCD1EE}" type="slidenum">
              <a:rPr lang="en-GB" smtClean="0"/>
              <a:t>15</a:t>
            </a:fld>
            <a:endParaRPr lang="en-GB"/>
          </a:p>
        </p:txBody>
      </p:sp>
    </p:spTree>
    <p:extLst>
      <p:ext uri="{BB962C8B-B14F-4D97-AF65-F5344CB8AC3E}">
        <p14:creationId xmlns:p14="http://schemas.microsoft.com/office/powerpoint/2010/main" val="93446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8867CD-BA16-4697-B5BF-5ED29FC5ADC7}" type="datetimeFigureOut">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19B2D5-7498-4F98-A773-16576DC7B796}" type="slidenum">
              <a:rPr lang="en-GB" smtClean="0"/>
              <a:pPr/>
              <a:t>‹#›</a:t>
            </a:fld>
            <a:endParaRPr lang="en-GB"/>
          </a:p>
        </p:txBody>
      </p:sp>
      <p:pic>
        <p:nvPicPr>
          <p:cNvPr id="7" name="Picture 6">
            <a:extLst>
              <a:ext uri="{FF2B5EF4-FFF2-40B4-BE49-F238E27FC236}">
                <a16:creationId xmlns:a16="http://schemas.microsoft.com/office/drawing/2014/main" id="{15B7635E-5563-43D2-8818-99726BD853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9367" y="554292"/>
            <a:ext cx="810000" cy="1080000"/>
          </a:xfrm>
          <a:prstGeom prst="rect">
            <a:avLst/>
          </a:prstGeom>
        </p:spPr>
      </p:pic>
      <p:pic>
        <p:nvPicPr>
          <p:cNvPr id="8" name="Picture 7">
            <a:extLst>
              <a:ext uri="{FF2B5EF4-FFF2-40B4-BE49-F238E27FC236}">
                <a16:creationId xmlns:a16="http://schemas.microsoft.com/office/drawing/2014/main" id="{9A95EE1C-12BB-4D85-A9DD-E1226CB494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6650" y="487907"/>
            <a:ext cx="1080000" cy="1080000"/>
          </a:xfrm>
          <a:prstGeom prst="rect">
            <a:avLst/>
          </a:prstGeom>
        </p:spPr>
      </p:pic>
    </p:spTree>
    <p:extLst>
      <p:ext uri="{BB962C8B-B14F-4D97-AF65-F5344CB8AC3E}">
        <p14:creationId xmlns:p14="http://schemas.microsoft.com/office/powerpoint/2010/main" val="121204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867CD-BA16-4697-B5BF-5ED29FC5ADC7}" type="datetimeFigureOut">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19B2D5-7498-4F98-A773-16576DC7B796}" type="slidenum">
              <a:rPr lang="en-GB" smtClean="0"/>
              <a:pPr/>
              <a:t>‹#›</a:t>
            </a:fld>
            <a:endParaRPr lang="en-GB"/>
          </a:p>
        </p:txBody>
      </p:sp>
    </p:spTree>
    <p:extLst>
      <p:ext uri="{BB962C8B-B14F-4D97-AF65-F5344CB8AC3E}">
        <p14:creationId xmlns:p14="http://schemas.microsoft.com/office/powerpoint/2010/main" val="111051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867CD-BA16-4697-B5BF-5ED29FC5ADC7}" type="datetimeFigureOut">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19B2D5-7498-4F98-A773-16576DC7B796}" type="slidenum">
              <a:rPr lang="en-GB" smtClean="0"/>
              <a:pPr/>
              <a:t>‹#›</a:t>
            </a:fld>
            <a:endParaRPr lang="en-GB"/>
          </a:p>
        </p:txBody>
      </p:sp>
    </p:spTree>
    <p:extLst>
      <p:ext uri="{BB962C8B-B14F-4D97-AF65-F5344CB8AC3E}">
        <p14:creationId xmlns:p14="http://schemas.microsoft.com/office/powerpoint/2010/main" val="321203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Section Header">
    <p:bg>
      <p:bgPr>
        <a:solidFill>
          <a:srgbClr val="463278"/>
        </a:solidFill>
        <a:effectLst/>
      </p:bgPr>
    </p:bg>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E526C4DB-6829-4CEE-86DC-69308AB45706}"/>
              </a:ext>
            </a:extLst>
          </p:cNvPr>
          <p:cNvSpPr>
            <a:spLocks noGrp="1"/>
          </p:cNvSpPr>
          <p:nvPr>
            <p:ph type="dt" sz="half" idx="10"/>
          </p:nvPr>
        </p:nvSpPr>
        <p:spPr>
          <a:xfrm>
            <a:off x="628650" y="6356351"/>
            <a:ext cx="2057400" cy="365125"/>
          </a:xfrm>
        </p:spPr>
        <p:txBody>
          <a:bodyPr/>
          <a:lstStyle>
            <a:lvl1pPr>
              <a:defRPr>
                <a:solidFill>
                  <a:schemeClr val="bg1"/>
                </a:solidFill>
              </a:defRPr>
            </a:lvl1pPr>
          </a:lstStyle>
          <a:p>
            <a:fld id="{628867CD-BA16-4697-B5BF-5ED29FC5ADC7}" type="datetimeFigureOut">
              <a:rPr lang="en-GB" smtClean="0"/>
              <a:pPr/>
              <a:t>02/03/2023</a:t>
            </a:fld>
            <a:endParaRPr lang="en-GB"/>
          </a:p>
        </p:txBody>
      </p:sp>
      <p:sp>
        <p:nvSpPr>
          <p:cNvPr id="9" name="Footer Placeholder 5">
            <a:extLst>
              <a:ext uri="{FF2B5EF4-FFF2-40B4-BE49-F238E27FC236}">
                <a16:creationId xmlns:a16="http://schemas.microsoft.com/office/drawing/2014/main" id="{8E261FB0-E98E-4458-95F8-CC65CDD9D9CA}"/>
              </a:ext>
            </a:extLst>
          </p:cNvPr>
          <p:cNvSpPr>
            <a:spLocks noGrp="1"/>
          </p:cNvSpPr>
          <p:nvPr>
            <p:ph type="ftr" sz="quarter" idx="11"/>
          </p:nvPr>
        </p:nvSpPr>
        <p:spPr>
          <a:xfrm>
            <a:off x="3028950" y="6356351"/>
            <a:ext cx="3086100" cy="365125"/>
          </a:xfrm>
        </p:spPr>
        <p:txBody>
          <a:bodyPr/>
          <a:lstStyle>
            <a:lvl1pPr>
              <a:defRPr>
                <a:solidFill>
                  <a:schemeClr val="bg1"/>
                </a:solidFill>
              </a:defRPr>
            </a:lvl1pPr>
          </a:lstStyle>
          <a:p>
            <a:endParaRPr lang="en-GB"/>
          </a:p>
        </p:txBody>
      </p:sp>
      <p:sp>
        <p:nvSpPr>
          <p:cNvPr id="10" name="Slide Number Placeholder 6">
            <a:extLst>
              <a:ext uri="{FF2B5EF4-FFF2-40B4-BE49-F238E27FC236}">
                <a16:creationId xmlns:a16="http://schemas.microsoft.com/office/drawing/2014/main" id="{FAB9E1C5-76D7-436A-BA76-1E6FF19D60FE}"/>
              </a:ext>
            </a:extLst>
          </p:cNvPr>
          <p:cNvSpPr>
            <a:spLocks noGrp="1"/>
          </p:cNvSpPr>
          <p:nvPr>
            <p:ph type="sldNum" sz="quarter" idx="12"/>
          </p:nvPr>
        </p:nvSpPr>
        <p:spPr>
          <a:xfrm>
            <a:off x="6457950" y="6326188"/>
            <a:ext cx="2057400" cy="365125"/>
          </a:xfrm>
        </p:spPr>
        <p:txBody>
          <a:bodyPr/>
          <a:lstStyle>
            <a:lvl1pPr>
              <a:defRPr>
                <a:solidFill>
                  <a:schemeClr val="bg1"/>
                </a:solidFill>
              </a:defRPr>
            </a:lvl1pPr>
          </a:lstStyle>
          <a:p>
            <a:fld id="{7C19B2D5-7498-4F98-A773-16576DC7B796}" type="slidenum">
              <a:rPr lang="en-GB" smtClean="0"/>
              <a:pPr/>
              <a:t>‹#›</a:t>
            </a:fld>
            <a:endParaRPr lang="en-GB"/>
          </a:p>
        </p:txBody>
      </p:sp>
      <p:sp>
        <p:nvSpPr>
          <p:cNvPr id="11" name="Title 1">
            <a:extLst>
              <a:ext uri="{FF2B5EF4-FFF2-40B4-BE49-F238E27FC236}">
                <a16:creationId xmlns:a16="http://schemas.microsoft.com/office/drawing/2014/main" id="{2599BE01-96FC-4C61-B06F-B8F2B5A1E5D9}"/>
              </a:ext>
            </a:extLst>
          </p:cNvPr>
          <p:cNvSpPr>
            <a:spLocks noGrp="1"/>
          </p:cNvSpPr>
          <p:nvPr>
            <p:ph type="ctrTitle"/>
          </p:nvPr>
        </p:nvSpPr>
        <p:spPr>
          <a:xfrm>
            <a:off x="1257300" y="1274763"/>
            <a:ext cx="6858000" cy="2387600"/>
          </a:xfrm>
        </p:spPr>
        <p:txBody>
          <a:bodyPr anchor="b"/>
          <a:lstStyle>
            <a:lvl1pPr algn="ctr">
              <a:defRPr sz="4500">
                <a:solidFill>
                  <a:schemeClr val="bg1"/>
                </a:solidFill>
                <a:latin typeface="Century Gothic" panose="020B0502020202020204" pitchFamily="34" charset="0"/>
              </a:defRPr>
            </a:lvl1pPr>
          </a:lstStyle>
          <a:p>
            <a:r>
              <a:rPr lang="en-US"/>
              <a:t>Click to edit Master title style</a:t>
            </a:r>
            <a:endParaRPr lang="en-GB"/>
          </a:p>
        </p:txBody>
      </p:sp>
      <p:sp>
        <p:nvSpPr>
          <p:cNvPr id="12" name="Subtitle 2">
            <a:extLst>
              <a:ext uri="{FF2B5EF4-FFF2-40B4-BE49-F238E27FC236}">
                <a16:creationId xmlns:a16="http://schemas.microsoft.com/office/drawing/2014/main" id="{0F290A0E-68E0-4E59-95A6-2B09F438F527}"/>
              </a:ext>
            </a:extLst>
          </p:cNvPr>
          <p:cNvSpPr>
            <a:spLocks noGrp="1"/>
          </p:cNvSpPr>
          <p:nvPr>
            <p:ph type="subTitle" idx="1"/>
          </p:nvPr>
        </p:nvSpPr>
        <p:spPr>
          <a:xfrm>
            <a:off x="1257300" y="37544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3" name="Picture 12">
            <a:extLst>
              <a:ext uri="{FF2B5EF4-FFF2-40B4-BE49-F238E27FC236}">
                <a16:creationId xmlns:a16="http://schemas.microsoft.com/office/drawing/2014/main" id="{86F6A546-FE2B-4914-BBFC-F46404BAF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487907"/>
            <a:ext cx="1080000" cy="1080000"/>
          </a:xfrm>
          <a:prstGeom prst="rect">
            <a:avLst/>
          </a:prstGeom>
        </p:spPr>
      </p:pic>
    </p:spTree>
    <p:extLst>
      <p:ext uri="{BB962C8B-B14F-4D97-AF65-F5344CB8AC3E}">
        <p14:creationId xmlns:p14="http://schemas.microsoft.com/office/powerpoint/2010/main" val="3914544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ertical Title and Text">
    <p:bg>
      <p:bgPr>
        <a:solidFill>
          <a:srgbClr val="463278"/>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5FF5F1-A10E-4336-A4AA-DF23A4AD5B95}"/>
              </a:ext>
            </a:extLst>
          </p:cNvPr>
          <p:cNvGrpSpPr/>
          <p:nvPr userDrawn="1"/>
        </p:nvGrpSpPr>
        <p:grpSpPr>
          <a:xfrm>
            <a:off x="2772152" y="1080512"/>
            <a:ext cx="3599695" cy="4383850"/>
            <a:chOff x="2772152" y="1080512"/>
            <a:chExt cx="3599695" cy="4383850"/>
          </a:xfrm>
        </p:grpSpPr>
        <p:sp>
          <p:nvSpPr>
            <p:cNvPr id="5" name="TextBox 4">
              <a:extLst>
                <a:ext uri="{FF2B5EF4-FFF2-40B4-BE49-F238E27FC236}">
                  <a16:creationId xmlns:a16="http://schemas.microsoft.com/office/drawing/2014/main" id="{69F4BF7D-2130-4C83-B88B-00D197D227E9}"/>
                </a:ext>
              </a:extLst>
            </p:cNvPr>
            <p:cNvSpPr txBox="1"/>
            <p:nvPr userDrawn="1"/>
          </p:nvSpPr>
          <p:spPr>
            <a:xfrm>
              <a:off x="2772152" y="4941142"/>
              <a:ext cx="3599695" cy="523220"/>
            </a:xfrm>
            <a:prstGeom prst="rect">
              <a:avLst/>
            </a:prstGeom>
            <a:noFill/>
          </p:spPr>
          <p:txBody>
            <a:bodyPr wrap="square" rtlCol="0">
              <a:spAutoFit/>
            </a:bodyPr>
            <a:lstStyle/>
            <a:p>
              <a:pPr algn="ctr"/>
              <a:r>
                <a:rPr lang="en-GB" sz="2800" b="0">
                  <a:solidFill>
                    <a:schemeClr val="bg1"/>
                  </a:solidFill>
                  <a:latin typeface="Century Gothic" panose="020B0502020202020204" pitchFamily="34" charset="0"/>
                </a:rPr>
                <a:t>thebrilliantclub.org</a:t>
              </a:r>
            </a:p>
          </p:txBody>
        </p:sp>
        <p:pic>
          <p:nvPicPr>
            <p:cNvPr id="3" name="Picture 2">
              <a:extLst>
                <a:ext uri="{FF2B5EF4-FFF2-40B4-BE49-F238E27FC236}">
                  <a16:creationId xmlns:a16="http://schemas.microsoft.com/office/drawing/2014/main" id="{E5F1ADD2-8AB7-45BD-8AC7-930A3F92C1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2152" y="1080512"/>
              <a:ext cx="3599695" cy="3599695"/>
            </a:xfrm>
            <a:prstGeom prst="rect">
              <a:avLst/>
            </a:prstGeom>
          </p:spPr>
        </p:pic>
      </p:grpSp>
    </p:spTree>
    <p:extLst>
      <p:ext uri="{BB962C8B-B14F-4D97-AF65-F5344CB8AC3E}">
        <p14:creationId xmlns:p14="http://schemas.microsoft.com/office/powerpoint/2010/main" val="126196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rgbClr val="F53764"/>
        </a:solidFill>
        <a:effectLst/>
      </p:bgPr>
    </p:bg>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E526C4DB-6829-4CEE-86DC-69308AB45706}"/>
              </a:ext>
            </a:extLst>
          </p:cNvPr>
          <p:cNvSpPr>
            <a:spLocks noGrp="1"/>
          </p:cNvSpPr>
          <p:nvPr>
            <p:ph type="dt" sz="half" idx="10"/>
          </p:nvPr>
        </p:nvSpPr>
        <p:spPr>
          <a:xfrm>
            <a:off x="628650" y="6356351"/>
            <a:ext cx="2057400" cy="365125"/>
          </a:xfrm>
        </p:spPr>
        <p:txBody>
          <a:bodyPr/>
          <a:lstStyle>
            <a:lvl1pPr>
              <a:defRPr>
                <a:solidFill>
                  <a:schemeClr val="bg1"/>
                </a:solidFill>
              </a:defRPr>
            </a:lvl1pPr>
          </a:lstStyle>
          <a:p>
            <a:fld id="{628867CD-BA16-4697-B5BF-5ED29FC5ADC7}" type="datetimeFigureOut">
              <a:rPr lang="en-GB" smtClean="0"/>
              <a:pPr/>
              <a:t>02/03/2023</a:t>
            </a:fld>
            <a:endParaRPr lang="en-GB"/>
          </a:p>
        </p:txBody>
      </p:sp>
      <p:sp>
        <p:nvSpPr>
          <p:cNvPr id="9" name="Footer Placeholder 5">
            <a:extLst>
              <a:ext uri="{FF2B5EF4-FFF2-40B4-BE49-F238E27FC236}">
                <a16:creationId xmlns:a16="http://schemas.microsoft.com/office/drawing/2014/main" id="{8E261FB0-E98E-4458-95F8-CC65CDD9D9CA}"/>
              </a:ext>
            </a:extLst>
          </p:cNvPr>
          <p:cNvSpPr>
            <a:spLocks noGrp="1"/>
          </p:cNvSpPr>
          <p:nvPr>
            <p:ph type="ftr" sz="quarter" idx="11"/>
          </p:nvPr>
        </p:nvSpPr>
        <p:spPr>
          <a:xfrm>
            <a:off x="3028950" y="6356351"/>
            <a:ext cx="3086100" cy="365125"/>
          </a:xfrm>
        </p:spPr>
        <p:txBody>
          <a:bodyPr/>
          <a:lstStyle>
            <a:lvl1pPr>
              <a:defRPr>
                <a:solidFill>
                  <a:schemeClr val="bg1"/>
                </a:solidFill>
              </a:defRPr>
            </a:lvl1pPr>
          </a:lstStyle>
          <a:p>
            <a:endParaRPr lang="en-GB"/>
          </a:p>
        </p:txBody>
      </p:sp>
      <p:sp>
        <p:nvSpPr>
          <p:cNvPr id="10" name="Slide Number Placeholder 6">
            <a:extLst>
              <a:ext uri="{FF2B5EF4-FFF2-40B4-BE49-F238E27FC236}">
                <a16:creationId xmlns:a16="http://schemas.microsoft.com/office/drawing/2014/main" id="{FAB9E1C5-76D7-436A-BA76-1E6FF19D60FE}"/>
              </a:ext>
            </a:extLst>
          </p:cNvPr>
          <p:cNvSpPr>
            <a:spLocks noGrp="1"/>
          </p:cNvSpPr>
          <p:nvPr>
            <p:ph type="sldNum" sz="quarter" idx="12"/>
          </p:nvPr>
        </p:nvSpPr>
        <p:spPr>
          <a:xfrm>
            <a:off x="6457950" y="6326188"/>
            <a:ext cx="2057400" cy="365125"/>
          </a:xfrm>
        </p:spPr>
        <p:txBody>
          <a:bodyPr/>
          <a:lstStyle>
            <a:lvl1pPr>
              <a:defRPr>
                <a:solidFill>
                  <a:schemeClr val="bg1"/>
                </a:solidFill>
              </a:defRPr>
            </a:lvl1pPr>
          </a:lstStyle>
          <a:p>
            <a:fld id="{7C19B2D5-7498-4F98-A773-16576DC7B796}" type="slidenum">
              <a:rPr lang="en-GB" smtClean="0"/>
              <a:pPr/>
              <a:t>‹#›</a:t>
            </a:fld>
            <a:endParaRPr lang="en-GB"/>
          </a:p>
        </p:txBody>
      </p:sp>
      <p:sp>
        <p:nvSpPr>
          <p:cNvPr id="11" name="Title 1">
            <a:extLst>
              <a:ext uri="{FF2B5EF4-FFF2-40B4-BE49-F238E27FC236}">
                <a16:creationId xmlns:a16="http://schemas.microsoft.com/office/drawing/2014/main" id="{2599BE01-96FC-4C61-B06F-B8F2B5A1E5D9}"/>
              </a:ext>
            </a:extLst>
          </p:cNvPr>
          <p:cNvSpPr>
            <a:spLocks noGrp="1"/>
          </p:cNvSpPr>
          <p:nvPr>
            <p:ph type="ctrTitle"/>
          </p:nvPr>
        </p:nvSpPr>
        <p:spPr>
          <a:xfrm>
            <a:off x="1257300" y="1274763"/>
            <a:ext cx="6858000" cy="2387600"/>
          </a:xfrm>
        </p:spPr>
        <p:txBody>
          <a:bodyPr anchor="b"/>
          <a:lstStyle>
            <a:lvl1pPr algn="ctr">
              <a:defRPr sz="4500">
                <a:solidFill>
                  <a:schemeClr val="bg1"/>
                </a:solidFill>
                <a:latin typeface="Century Gothic" panose="020B0502020202020204" pitchFamily="34" charset="0"/>
              </a:defRPr>
            </a:lvl1pPr>
          </a:lstStyle>
          <a:p>
            <a:r>
              <a:rPr lang="en-US"/>
              <a:t>Click to edit Master title style</a:t>
            </a:r>
            <a:endParaRPr lang="en-GB"/>
          </a:p>
        </p:txBody>
      </p:sp>
      <p:sp>
        <p:nvSpPr>
          <p:cNvPr id="12" name="Subtitle 2">
            <a:extLst>
              <a:ext uri="{FF2B5EF4-FFF2-40B4-BE49-F238E27FC236}">
                <a16:creationId xmlns:a16="http://schemas.microsoft.com/office/drawing/2014/main" id="{0F290A0E-68E0-4E59-95A6-2B09F438F527}"/>
              </a:ext>
            </a:extLst>
          </p:cNvPr>
          <p:cNvSpPr>
            <a:spLocks noGrp="1"/>
          </p:cNvSpPr>
          <p:nvPr>
            <p:ph type="subTitle" idx="1"/>
          </p:nvPr>
        </p:nvSpPr>
        <p:spPr>
          <a:xfrm>
            <a:off x="1257300" y="37544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3" name="Picture 12">
            <a:extLst>
              <a:ext uri="{FF2B5EF4-FFF2-40B4-BE49-F238E27FC236}">
                <a16:creationId xmlns:a16="http://schemas.microsoft.com/office/drawing/2014/main" id="{86F6A546-FE2B-4914-BBFC-F46404BAF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487907"/>
            <a:ext cx="1080000" cy="1080000"/>
          </a:xfrm>
          <a:prstGeom prst="rect">
            <a:avLst/>
          </a:prstGeom>
        </p:spPr>
      </p:pic>
    </p:spTree>
    <p:extLst>
      <p:ext uri="{BB962C8B-B14F-4D97-AF65-F5344CB8AC3E}">
        <p14:creationId xmlns:p14="http://schemas.microsoft.com/office/powerpoint/2010/main" val="21763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rgbClr val="F53764"/>
        </a:solidFill>
        <a:effectLst/>
      </p:bgPr>
    </p:bg>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E526C4DB-6829-4CEE-86DC-69308AB45706}"/>
              </a:ext>
            </a:extLst>
          </p:cNvPr>
          <p:cNvSpPr>
            <a:spLocks noGrp="1"/>
          </p:cNvSpPr>
          <p:nvPr>
            <p:ph type="dt" sz="half" idx="10"/>
          </p:nvPr>
        </p:nvSpPr>
        <p:spPr>
          <a:xfrm>
            <a:off x="628650" y="6356351"/>
            <a:ext cx="2057400" cy="365125"/>
          </a:xfrm>
        </p:spPr>
        <p:txBody>
          <a:bodyPr/>
          <a:lstStyle>
            <a:lvl1pPr>
              <a:defRPr sz="1050">
                <a:solidFill>
                  <a:schemeClr val="bg1"/>
                </a:solidFill>
                <a:latin typeface="Gilroy Light" panose="00000400000000000000" pitchFamily="50" charset="0"/>
              </a:defRPr>
            </a:lvl1pPr>
          </a:lstStyle>
          <a:p>
            <a:fld id="{628867CD-BA16-4697-B5BF-5ED29FC5ADC7}" type="datetimeFigureOut">
              <a:rPr lang="en-GB" smtClean="0"/>
              <a:pPr/>
              <a:t>02/03/2023</a:t>
            </a:fld>
            <a:endParaRPr lang="en-GB"/>
          </a:p>
        </p:txBody>
      </p:sp>
      <p:sp>
        <p:nvSpPr>
          <p:cNvPr id="9" name="Footer Placeholder 5">
            <a:extLst>
              <a:ext uri="{FF2B5EF4-FFF2-40B4-BE49-F238E27FC236}">
                <a16:creationId xmlns:a16="http://schemas.microsoft.com/office/drawing/2014/main" id="{8E261FB0-E98E-4458-95F8-CC65CDD9D9CA}"/>
              </a:ext>
            </a:extLst>
          </p:cNvPr>
          <p:cNvSpPr>
            <a:spLocks noGrp="1"/>
          </p:cNvSpPr>
          <p:nvPr>
            <p:ph type="ftr" sz="quarter" idx="11"/>
          </p:nvPr>
        </p:nvSpPr>
        <p:spPr>
          <a:xfrm>
            <a:off x="3028950" y="6356351"/>
            <a:ext cx="3086100" cy="365125"/>
          </a:xfrm>
        </p:spPr>
        <p:txBody>
          <a:bodyPr/>
          <a:lstStyle>
            <a:lvl1pPr>
              <a:defRPr sz="1050">
                <a:solidFill>
                  <a:schemeClr val="bg1"/>
                </a:solidFill>
                <a:latin typeface="Gilroy Light" panose="00000400000000000000" pitchFamily="50" charset="0"/>
              </a:defRPr>
            </a:lvl1pPr>
          </a:lstStyle>
          <a:p>
            <a:endParaRPr lang="en-GB"/>
          </a:p>
        </p:txBody>
      </p:sp>
      <p:sp>
        <p:nvSpPr>
          <p:cNvPr id="10" name="Slide Number Placeholder 6">
            <a:extLst>
              <a:ext uri="{FF2B5EF4-FFF2-40B4-BE49-F238E27FC236}">
                <a16:creationId xmlns:a16="http://schemas.microsoft.com/office/drawing/2014/main" id="{FAB9E1C5-76D7-436A-BA76-1E6FF19D60FE}"/>
              </a:ext>
            </a:extLst>
          </p:cNvPr>
          <p:cNvSpPr>
            <a:spLocks noGrp="1"/>
          </p:cNvSpPr>
          <p:nvPr>
            <p:ph type="sldNum" sz="quarter" idx="12"/>
          </p:nvPr>
        </p:nvSpPr>
        <p:spPr>
          <a:xfrm>
            <a:off x="6457950" y="6356351"/>
            <a:ext cx="2057400" cy="365125"/>
          </a:xfrm>
        </p:spPr>
        <p:txBody>
          <a:bodyPr/>
          <a:lstStyle>
            <a:lvl1pPr>
              <a:defRPr sz="1050">
                <a:solidFill>
                  <a:schemeClr val="bg1"/>
                </a:solidFill>
                <a:latin typeface="Gilroy Light" panose="00000400000000000000" pitchFamily="50" charset="0"/>
              </a:defRPr>
            </a:lvl1pPr>
          </a:lstStyle>
          <a:p>
            <a:fld id="{7C19B2D5-7498-4F98-A773-16576DC7B796}" type="slidenum">
              <a:rPr lang="en-GB" smtClean="0"/>
              <a:pPr/>
              <a:t>‹#›</a:t>
            </a:fld>
            <a:endParaRPr lang="en-GB"/>
          </a:p>
        </p:txBody>
      </p:sp>
      <p:sp>
        <p:nvSpPr>
          <p:cNvPr id="11" name="Title 1">
            <a:extLst>
              <a:ext uri="{FF2B5EF4-FFF2-40B4-BE49-F238E27FC236}">
                <a16:creationId xmlns:a16="http://schemas.microsoft.com/office/drawing/2014/main" id="{2599BE01-96FC-4C61-B06F-B8F2B5A1E5D9}"/>
              </a:ext>
            </a:extLst>
          </p:cNvPr>
          <p:cNvSpPr>
            <a:spLocks noGrp="1"/>
          </p:cNvSpPr>
          <p:nvPr>
            <p:ph type="ctrTitle"/>
          </p:nvPr>
        </p:nvSpPr>
        <p:spPr>
          <a:xfrm>
            <a:off x="1257300" y="1274763"/>
            <a:ext cx="6858000" cy="2387600"/>
          </a:xfrm>
        </p:spPr>
        <p:txBody>
          <a:bodyPr anchor="b"/>
          <a:lstStyle>
            <a:lvl1pPr algn="ctr">
              <a:defRPr sz="4500">
                <a:solidFill>
                  <a:schemeClr val="bg1"/>
                </a:solidFill>
                <a:latin typeface="Gilroy Medium" panose="00000600000000000000" pitchFamily="50" charset="0"/>
              </a:defRPr>
            </a:lvl1pPr>
          </a:lstStyle>
          <a:p>
            <a:r>
              <a:rPr lang="en-US"/>
              <a:t>Click to edit Master title style</a:t>
            </a:r>
            <a:endParaRPr lang="en-GB"/>
          </a:p>
        </p:txBody>
      </p:sp>
      <p:sp>
        <p:nvSpPr>
          <p:cNvPr id="12" name="Subtitle 2">
            <a:extLst>
              <a:ext uri="{FF2B5EF4-FFF2-40B4-BE49-F238E27FC236}">
                <a16:creationId xmlns:a16="http://schemas.microsoft.com/office/drawing/2014/main" id="{0F290A0E-68E0-4E59-95A6-2B09F438F527}"/>
              </a:ext>
            </a:extLst>
          </p:cNvPr>
          <p:cNvSpPr>
            <a:spLocks noGrp="1"/>
          </p:cNvSpPr>
          <p:nvPr>
            <p:ph type="subTitle" idx="1"/>
          </p:nvPr>
        </p:nvSpPr>
        <p:spPr>
          <a:xfrm>
            <a:off x="1257300" y="3754438"/>
            <a:ext cx="6858000" cy="1655762"/>
          </a:xfrm>
        </p:spPr>
        <p:txBody>
          <a:bodyPr/>
          <a:lstStyle>
            <a:lvl1pPr marL="0" indent="0" algn="ctr">
              <a:buNone/>
              <a:defRPr sz="1800">
                <a:solidFill>
                  <a:schemeClr val="bg1"/>
                </a:solidFill>
                <a:latin typeface="Gilroy Light" panose="00000400000000000000"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685642B4-03F5-4244-ACB3-239699BF7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6700" y="545552"/>
            <a:ext cx="1080000" cy="1080000"/>
          </a:xfrm>
          <a:prstGeom prst="rect">
            <a:avLst/>
          </a:prstGeom>
        </p:spPr>
      </p:pic>
      <p:pic>
        <p:nvPicPr>
          <p:cNvPr id="13" name="Picture 12">
            <a:extLst>
              <a:ext uri="{FF2B5EF4-FFF2-40B4-BE49-F238E27FC236}">
                <a16:creationId xmlns:a16="http://schemas.microsoft.com/office/drawing/2014/main" id="{6BA186B3-C0C0-4870-B915-DFF5BA6DC8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5350" y="545552"/>
            <a:ext cx="1080000" cy="1080000"/>
          </a:xfrm>
          <a:prstGeom prst="rect">
            <a:avLst/>
          </a:prstGeom>
        </p:spPr>
      </p:pic>
    </p:spTree>
    <p:extLst>
      <p:ext uri="{BB962C8B-B14F-4D97-AF65-F5344CB8AC3E}">
        <p14:creationId xmlns:p14="http://schemas.microsoft.com/office/powerpoint/2010/main" val="970736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solidFill>
          <a:srgbClr val="32B996"/>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A0A2BEA-F756-4E44-AFCE-AD2A679DC1F0}"/>
              </a:ext>
            </a:extLst>
          </p:cNvPr>
          <p:cNvSpPr>
            <a:spLocks noGrp="1"/>
          </p:cNvSpPr>
          <p:nvPr>
            <p:ph type="dt" sz="half" idx="10"/>
          </p:nvPr>
        </p:nvSpPr>
        <p:spPr/>
        <p:txBody>
          <a:bodyPr/>
          <a:lstStyle>
            <a:lvl1pPr>
              <a:defRPr>
                <a:solidFill>
                  <a:schemeClr val="bg1"/>
                </a:solidFill>
              </a:defRPr>
            </a:lvl1pPr>
          </a:lstStyle>
          <a:p>
            <a:fld id="{628867CD-BA16-4697-B5BF-5ED29FC5ADC7}" type="datetimeFigureOut">
              <a:rPr lang="en-GB" smtClean="0"/>
              <a:pPr/>
              <a:t>02/03/2023</a:t>
            </a:fld>
            <a:endParaRPr lang="en-GB"/>
          </a:p>
        </p:txBody>
      </p:sp>
      <p:sp>
        <p:nvSpPr>
          <p:cNvPr id="6" name="Footer Placeholder 5">
            <a:extLst>
              <a:ext uri="{FF2B5EF4-FFF2-40B4-BE49-F238E27FC236}">
                <a16:creationId xmlns:a16="http://schemas.microsoft.com/office/drawing/2014/main" id="{48556995-19AF-4BA1-AFB0-FBA969E1CBA6}"/>
              </a:ext>
            </a:extLst>
          </p:cNvPr>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C356508D-E080-41A0-BA59-13E50E658C1D}"/>
              </a:ext>
            </a:extLst>
          </p:cNvPr>
          <p:cNvSpPr>
            <a:spLocks noGrp="1"/>
          </p:cNvSpPr>
          <p:nvPr>
            <p:ph type="sldNum" sz="quarter" idx="12"/>
          </p:nvPr>
        </p:nvSpPr>
        <p:spPr/>
        <p:txBody>
          <a:bodyPr/>
          <a:lstStyle>
            <a:lvl1pPr>
              <a:defRPr>
                <a:solidFill>
                  <a:schemeClr val="bg1"/>
                </a:solidFill>
              </a:defRPr>
            </a:lvl1pPr>
          </a:lstStyle>
          <a:p>
            <a:fld id="{7C19B2D5-7498-4F98-A773-16576DC7B796}" type="slidenum">
              <a:rPr lang="en-GB" smtClean="0"/>
              <a:pPr/>
              <a:t>‹#›</a:t>
            </a:fld>
            <a:endParaRPr lang="en-GB"/>
          </a:p>
        </p:txBody>
      </p:sp>
      <p:sp>
        <p:nvSpPr>
          <p:cNvPr id="9" name="Title 1">
            <a:extLst>
              <a:ext uri="{FF2B5EF4-FFF2-40B4-BE49-F238E27FC236}">
                <a16:creationId xmlns:a16="http://schemas.microsoft.com/office/drawing/2014/main" id="{11622FA6-D3B2-415A-AF48-4839516D7A3C}"/>
              </a:ext>
            </a:extLst>
          </p:cNvPr>
          <p:cNvSpPr>
            <a:spLocks noGrp="1"/>
          </p:cNvSpPr>
          <p:nvPr>
            <p:ph type="ctrTitle"/>
          </p:nvPr>
        </p:nvSpPr>
        <p:spPr>
          <a:xfrm>
            <a:off x="1257300" y="1274763"/>
            <a:ext cx="6858000" cy="2387600"/>
          </a:xfrm>
        </p:spPr>
        <p:txBody>
          <a:bodyPr anchor="b"/>
          <a:lstStyle>
            <a:lvl1pPr algn="ctr">
              <a:defRPr sz="4500">
                <a:solidFill>
                  <a:schemeClr val="bg1"/>
                </a:solidFill>
                <a:latin typeface="Century Gothic" panose="020B0502020202020204" pitchFamily="34" charset="0"/>
              </a:defRPr>
            </a:lvl1pPr>
          </a:lstStyle>
          <a:p>
            <a:r>
              <a:rPr lang="en-US"/>
              <a:t>Click to edit Master title style</a:t>
            </a:r>
            <a:endParaRPr lang="en-GB"/>
          </a:p>
        </p:txBody>
      </p:sp>
      <p:sp>
        <p:nvSpPr>
          <p:cNvPr id="10" name="Subtitle 2">
            <a:extLst>
              <a:ext uri="{FF2B5EF4-FFF2-40B4-BE49-F238E27FC236}">
                <a16:creationId xmlns:a16="http://schemas.microsoft.com/office/drawing/2014/main" id="{D536D00B-1C4A-4FED-A734-80680CA7452E}"/>
              </a:ext>
            </a:extLst>
          </p:cNvPr>
          <p:cNvSpPr>
            <a:spLocks noGrp="1"/>
          </p:cNvSpPr>
          <p:nvPr>
            <p:ph type="subTitle" idx="1"/>
          </p:nvPr>
        </p:nvSpPr>
        <p:spPr>
          <a:xfrm>
            <a:off x="1257300" y="37544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1" name="Date Placeholder 3">
            <a:extLst>
              <a:ext uri="{FF2B5EF4-FFF2-40B4-BE49-F238E27FC236}">
                <a16:creationId xmlns:a16="http://schemas.microsoft.com/office/drawing/2014/main" id="{310AC635-52CE-4853-B777-D412D366B3B2}"/>
              </a:ext>
            </a:extLst>
          </p:cNvPr>
          <p:cNvSpPr txBox="1">
            <a:spLocks/>
          </p:cNvSpPr>
          <p:nvPr userDrawn="1"/>
        </p:nvSpPr>
        <p:spPr>
          <a:xfrm>
            <a:off x="742950" y="6508751"/>
            <a:ext cx="2057400"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a:latin typeface="Century Gothic" panose="020B0502020202020204" pitchFamily="34" charset="0"/>
            </a:endParaRPr>
          </a:p>
        </p:txBody>
      </p:sp>
      <p:pic>
        <p:nvPicPr>
          <p:cNvPr id="12" name="Picture 11">
            <a:extLst>
              <a:ext uri="{FF2B5EF4-FFF2-40B4-BE49-F238E27FC236}">
                <a16:creationId xmlns:a16="http://schemas.microsoft.com/office/drawing/2014/main" id="{76F7827F-CD64-4C1D-AAA3-945C5B760B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5300" y="734763"/>
            <a:ext cx="1080000" cy="1080000"/>
          </a:xfrm>
          <a:prstGeom prst="rect">
            <a:avLst/>
          </a:prstGeom>
        </p:spPr>
      </p:pic>
    </p:spTree>
    <p:extLst>
      <p:ext uri="{BB962C8B-B14F-4D97-AF65-F5344CB8AC3E}">
        <p14:creationId xmlns:p14="http://schemas.microsoft.com/office/powerpoint/2010/main" val="4182242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46327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B1A1D-9AB3-4B0A-9B1F-0ABA2B390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2150" y="1067450"/>
            <a:ext cx="3599695" cy="3599695"/>
          </a:xfrm>
          <a:prstGeom prst="rect">
            <a:avLst/>
          </a:prstGeom>
        </p:spPr>
      </p:pic>
      <p:sp>
        <p:nvSpPr>
          <p:cNvPr id="6" name="TextBox 5">
            <a:extLst>
              <a:ext uri="{FF2B5EF4-FFF2-40B4-BE49-F238E27FC236}">
                <a16:creationId xmlns:a16="http://schemas.microsoft.com/office/drawing/2014/main" id="{826A864A-F794-43D8-8D23-16B9B5088D4A}"/>
              </a:ext>
            </a:extLst>
          </p:cNvPr>
          <p:cNvSpPr txBox="1"/>
          <p:nvPr userDrawn="1"/>
        </p:nvSpPr>
        <p:spPr>
          <a:xfrm>
            <a:off x="2772150" y="4914634"/>
            <a:ext cx="3599695" cy="523220"/>
          </a:xfrm>
          <a:prstGeom prst="rect">
            <a:avLst/>
          </a:prstGeom>
          <a:noFill/>
        </p:spPr>
        <p:txBody>
          <a:bodyPr wrap="square" rtlCol="0">
            <a:spAutoFit/>
          </a:bodyPr>
          <a:lstStyle/>
          <a:p>
            <a:pPr algn="ctr"/>
            <a:r>
              <a:rPr lang="en-GB" sz="2800" b="0">
                <a:solidFill>
                  <a:schemeClr val="bg1"/>
                </a:solidFill>
                <a:latin typeface="Century Gothic" panose="020B0502020202020204" pitchFamily="34" charset="0"/>
              </a:rPr>
              <a:t>thebrilliantclub.org</a:t>
            </a:r>
          </a:p>
        </p:txBody>
      </p:sp>
    </p:spTree>
    <p:extLst>
      <p:ext uri="{BB962C8B-B14F-4D97-AF65-F5344CB8AC3E}">
        <p14:creationId xmlns:p14="http://schemas.microsoft.com/office/powerpoint/2010/main" val="109750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867CD-BA16-4697-B5BF-5ED29FC5ADC7}"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19B2D5-7498-4F98-A773-16576DC7B796}" type="slidenum">
              <a:rPr lang="en-GB" smtClean="0"/>
              <a:t>‹#›</a:t>
            </a:fld>
            <a:endParaRPr lang="en-GB"/>
          </a:p>
        </p:txBody>
      </p:sp>
      <p:pic>
        <p:nvPicPr>
          <p:cNvPr id="7" name="Picture 6">
            <a:extLst>
              <a:ext uri="{FF2B5EF4-FFF2-40B4-BE49-F238E27FC236}">
                <a16:creationId xmlns:a16="http://schemas.microsoft.com/office/drawing/2014/main" id="{88119F7D-7C67-4349-8085-4EE264995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487907"/>
            <a:ext cx="1080000" cy="1080000"/>
          </a:xfrm>
          <a:prstGeom prst="rect">
            <a:avLst/>
          </a:prstGeom>
        </p:spPr>
      </p:pic>
    </p:spTree>
    <p:extLst>
      <p:ext uri="{BB962C8B-B14F-4D97-AF65-F5344CB8AC3E}">
        <p14:creationId xmlns:p14="http://schemas.microsoft.com/office/powerpoint/2010/main" val="167327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8867CD-BA16-4697-B5BF-5ED29FC5ADC7}" type="datetimeFigureOut">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19B2D5-7498-4F98-A773-16576DC7B796}" type="slidenum">
              <a:rPr lang="en-GB" smtClean="0"/>
              <a:pPr/>
              <a:t>‹#›</a:t>
            </a:fld>
            <a:endParaRPr lang="en-GB"/>
          </a:p>
        </p:txBody>
      </p:sp>
    </p:spTree>
    <p:extLst>
      <p:ext uri="{BB962C8B-B14F-4D97-AF65-F5344CB8AC3E}">
        <p14:creationId xmlns:p14="http://schemas.microsoft.com/office/powerpoint/2010/main" val="39164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8867CD-BA16-4697-B5BF-5ED29FC5ADC7}" type="datetimeFigureOut">
              <a:rPr lang="en-GB" smtClean="0"/>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19B2D5-7498-4F98-A773-16576DC7B796}" type="slidenum">
              <a:rPr lang="en-GB" smtClean="0"/>
              <a:t>‹#›</a:t>
            </a:fld>
            <a:endParaRPr lang="en-GB"/>
          </a:p>
        </p:txBody>
      </p:sp>
      <p:pic>
        <p:nvPicPr>
          <p:cNvPr id="8" name="Picture 7">
            <a:extLst>
              <a:ext uri="{FF2B5EF4-FFF2-40B4-BE49-F238E27FC236}">
                <a16:creationId xmlns:a16="http://schemas.microsoft.com/office/drawing/2014/main" id="{578CC45C-BC06-48B6-BB72-71E55AF75F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487907"/>
            <a:ext cx="1080000" cy="1080000"/>
          </a:xfrm>
          <a:prstGeom prst="rect">
            <a:avLst/>
          </a:prstGeom>
        </p:spPr>
      </p:pic>
    </p:spTree>
    <p:extLst>
      <p:ext uri="{BB962C8B-B14F-4D97-AF65-F5344CB8AC3E}">
        <p14:creationId xmlns:p14="http://schemas.microsoft.com/office/powerpoint/2010/main" val="160159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8867CD-BA16-4697-B5BF-5ED29FC5ADC7}" type="datetimeFigureOut">
              <a:rPr lang="en-GB" smtClean="0"/>
              <a:pPr/>
              <a:t>02/03/2023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19B2D5-7498-4F98-A773-16576DC7B796}" type="slidenum">
              <a:rPr lang="en-GB" smtClean="0"/>
              <a:pPr/>
              <a:t>‹#›</a:t>
            </a:fld>
            <a:endParaRPr lang="en-GB"/>
          </a:p>
        </p:txBody>
      </p:sp>
    </p:spTree>
    <p:extLst>
      <p:ext uri="{BB962C8B-B14F-4D97-AF65-F5344CB8AC3E}">
        <p14:creationId xmlns:p14="http://schemas.microsoft.com/office/powerpoint/2010/main" val="141583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8867CD-BA16-4697-B5BF-5ED29FC5ADC7}" type="datetimeFigureOut">
              <a:rPr lang="en-GB" smtClean="0"/>
              <a:t>02/03/2023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19B2D5-7498-4F98-A773-16576DC7B796}" type="slidenum">
              <a:rPr lang="en-GB" smtClean="0"/>
              <a:t>‹#›</a:t>
            </a:fld>
            <a:endParaRPr lang="en-GB"/>
          </a:p>
        </p:txBody>
      </p:sp>
      <p:pic>
        <p:nvPicPr>
          <p:cNvPr id="6" name="Picture 5">
            <a:extLst>
              <a:ext uri="{FF2B5EF4-FFF2-40B4-BE49-F238E27FC236}">
                <a16:creationId xmlns:a16="http://schemas.microsoft.com/office/drawing/2014/main" id="{7D4FD9FD-C6CF-460B-BF89-DC5A4E0B52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487907"/>
            <a:ext cx="1080000" cy="1080000"/>
          </a:xfrm>
          <a:prstGeom prst="rect">
            <a:avLst/>
          </a:prstGeom>
        </p:spPr>
      </p:pic>
    </p:spTree>
    <p:extLst>
      <p:ext uri="{BB962C8B-B14F-4D97-AF65-F5344CB8AC3E}">
        <p14:creationId xmlns:p14="http://schemas.microsoft.com/office/powerpoint/2010/main" val="159251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867CD-BA16-4697-B5BF-5ED29FC5ADC7}" type="datetimeFigureOut">
              <a:rPr lang="en-GB" smtClean="0"/>
              <a:pPr/>
              <a:t>02/03/2023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19B2D5-7498-4F98-A773-16576DC7B796}" type="slidenum">
              <a:rPr lang="en-GB" smtClean="0"/>
              <a:pPr/>
              <a:t>‹#›</a:t>
            </a:fld>
            <a:endParaRPr lang="en-GB"/>
          </a:p>
        </p:txBody>
      </p:sp>
    </p:spTree>
    <p:extLst>
      <p:ext uri="{BB962C8B-B14F-4D97-AF65-F5344CB8AC3E}">
        <p14:creationId xmlns:p14="http://schemas.microsoft.com/office/powerpoint/2010/main" val="269135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8867CD-BA16-4697-B5BF-5ED29FC5ADC7}" type="datetimeFigureOut">
              <a:rPr lang="en-GB" smtClean="0"/>
              <a:pPr/>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19B2D5-7498-4F98-A773-16576DC7B796}" type="slidenum">
              <a:rPr lang="en-GB" smtClean="0"/>
              <a:pPr/>
              <a:t>‹#›</a:t>
            </a:fld>
            <a:endParaRPr lang="en-GB"/>
          </a:p>
        </p:txBody>
      </p:sp>
    </p:spTree>
    <p:extLst>
      <p:ext uri="{BB962C8B-B14F-4D97-AF65-F5344CB8AC3E}">
        <p14:creationId xmlns:p14="http://schemas.microsoft.com/office/powerpoint/2010/main" val="245344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8867CD-BA16-4697-B5BF-5ED29FC5ADC7}" type="datetimeFigureOut">
              <a:rPr lang="en-GB" smtClean="0"/>
              <a:pPr/>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19B2D5-7498-4F98-A773-16576DC7B796}" type="slidenum">
              <a:rPr lang="en-GB" smtClean="0"/>
              <a:pPr/>
              <a:t>‹#›</a:t>
            </a:fld>
            <a:endParaRPr lang="en-GB"/>
          </a:p>
        </p:txBody>
      </p:sp>
    </p:spTree>
    <p:extLst>
      <p:ext uri="{BB962C8B-B14F-4D97-AF65-F5344CB8AC3E}">
        <p14:creationId xmlns:p14="http://schemas.microsoft.com/office/powerpoint/2010/main" val="64555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867CD-BA16-4697-B5BF-5ED29FC5ADC7}" type="datetimeFigureOut">
              <a:rPr lang="en-GB" smtClean="0"/>
              <a:pPr/>
              <a:t>02/03/2023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9B2D5-7498-4F98-A773-16576DC7B796}" type="slidenum">
              <a:rPr lang="en-GB" smtClean="0"/>
              <a:pPr/>
              <a:t>‹#›</a:t>
            </a:fld>
            <a:endParaRPr lang="en-GB"/>
          </a:p>
        </p:txBody>
      </p:sp>
      <p:grpSp>
        <p:nvGrpSpPr>
          <p:cNvPr id="7" name="Group 6">
            <a:extLst>
              <a:ext uri="{FF2B5EF4-FFF2-40B4-BE49-F238E27FC236}">
                <a16:creationId xmlns:a16="http://schemas.microsoft.com/office/drawing/2014/main" id="{889347EF-2D5C-4784-89CA-1D7B928D4050}"/>
              </a:ext>
            </a:extLst>
          </p:cNvPr>
          <p:cNvGrpSpPr/>
          <p:nvPr userDrawn="1"/>
        </p:nvGrpSpPr>
        <p:grpSpPr>
          <a:xfrm>
            <a:off x="0" y="0"/>
            <a:ext cx="9144000" cy="6858000"/>
            <a:chOff x="0" y="0"/>
            <a:chExt cx="12192000" cy="6858000"/>
          </a:xfrm>
        </p:grpSpPr>
        <p:sp>
          <p:nvSpPr>
            <p:cNvPr id="8" name="Rectangle 7">
              <a:extLst>
                <a:ext uri="{FF2B5EF4-FFF2-40B4-BE49-F238E27FC236}">
                  <a16:creationId xmlns:a16="http://schemas.microsoft.com/office/drawing/2014/main" id="{AC577830-E8DD-40D5-9C69-51A683B0ED5C}"/>
                </a:ext>
              </a:extLst>
            </p:cNvPr>
            <p:cNvSpPr/>
            <p:nvPr userDrawn="1"/>
          </p:nvSpPr>
          <p:spPr>
            <a:xfrm>
              <a:off x="0" y="0"/>
              <a:ext cx="180000" cy="6858000"/>
            </a:xfrm>
            <a:prstGeom prst="rect">
              <a:avLst/>
            </a:prstGeom>
            <a:solidFill>
              <a:srgbClr val="4632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latin typeface="Century Gothic" panose="020B0502020202020204" pitchFamily="34" charset="0"/>
              </a:endParaRPr>
            </a:p>
          </p:txBody>
        </p:sp>
        <p:sp>
          <p:nvSpPr>
            <p:cNvPr id="9" name="Rectangle 8">
              <a:extLst>
                <a:ext uri="{FF2B5EF4-FFF2-40B4-BE49-F238E27FC236}">
                  <a16:creationId xmlns:a16="http://schemas.microsoft.com/office/drawing/2014/main" id="{A5DB67B4-4770-41DF-8049-487602A469F6}"/>
                </a:ext>
              </a:extLst>
            </p:cNvPr>
            <p:cNvSpPr/>
            <p:nvPr userDrawn="1"/>
          </p:nvSpPr>
          <p:spPr>
            <a:xfrm>
              <a:off x="12012000" y="0"/>
              <a:ext cx="180000" cy="6858000"/>
            </a:xfrm>
            <a:prstGeom prst="rect">
              <a:avLst/>
            </a:prstGeom>
            <a:solidFill>
              <a:srgbClr val="4632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latin typeface="Century Gothic" panose="020B0502020202020204" pitchFamily="34" charset="0"/>
              </a:endParaRPr>
            </a:p>
          </p:txBody>
        </p:sp>
        <p:sp>
          <p:nvSpPr>
            <p:cNvPr id="10" name="Rectangle 9">
              <a:extLst>
                <a:ext uri="{FF2B5EF4-FFF2-40B4-BE49-F238E27FC236}">
                  <a16:creationId xmlns:a16="http://schemas.microsoft.com/office/drawing/2014/main" id="{CB2870E7-7100-4722-8D5F-047158275717}"/>
                </a:ext>
              </a:extLst>
            </p:cNvPr>
            <p:cNvSpPr/>
            <p:nvPr userDrawn="1"/>
          </p:nvSpPr>
          <p:spPr>
            <a:xfrm>
              <a:off x="66000" y="0"/>
              <a:ext cx="12060000" cy="180000"/>
            </a:xfrm>
            <a:prstGeom prst="rect">
              <a:avLst/>
            </a:prstGeom>
            <a:solidFill>
              <a:srgbClr val="4632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latin typeface="Century Gothic" panose="020B0502020202020204" pitchFamily="34" charset="0"/>
              </a:endParaRPr>
            </a:p>
          </p:txBody>
        </p:sp>
        <p:sp>
          <p:nvSpPr>
            <p:cNvPr id="11" name="Rectangle 10">
              <a:extLst>
                <a:ext uri="{FF2B5EF4-FFF2-40B4-BE49-F238E27FC236}">
                  <a16:creationId xmlns:a16="http://schemas.microsoft.com/office/drawing/2014/main" id="{19DCCEB1-887B-4CFC-971D-286E237A18CF}"/>
                </a:ext>
              </a:extLst>
            </p:cNvPr>
            <p:cNvSpPr/>
            <p:nvPr userDrawn="1"/>
          </p:nvSpPr>
          <p:spPr>
            <a:xfrm>
              <a:off x="66000" y="6678000"/>
              <a:ext cx="12060000" cy="180000"/>
            </a:xfrm>
            <a:prstGeom prst="rect">
              <a:avLst/>
            </a:prstGeom>
            <a:solidFill>
              <a:srgbClr val="4632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latin typeface="Century Gothic" panose="020B0502020202020204" pitchFamily="34" charset="0"/>
              </a:endParaRPr>
            </a:p>
          </p:txBody>
        </p:sp>
      </p:grpSp>
    </p:spTree>
    <p:extLst>
      <p:ext uri="{BB962C8B-B14F-4D97-AF65-F5344CB8AC3E}">
        <p14:creationId xmlns:p14="http://schemas.microsoft.com/office/powerpoint/2010/main" val="19017726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651" r:id="rId14"/>
    <p:sldLayoutId id="2147483663" r:id="rId15"/>
    <p:sldLayoutId id="2147483652"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4.xml"/><Relationship Id="rId7" Type="http://schemas.openxmlformats.org/officeDocument/2006/relationships/image" Target="../media/image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9.xml"/><Relationship Id="rId7" Type="http://schemas.openxmlformats.org/officeDocument/2006/relationships/image" Target="../media/image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4.xml"/><Relationship Id="rId7" Type="http://schemas.openxmlformats.org/officeDocument/2006/relationships/image" Target="../media/image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5" Type="http://schemas.openxmlformats.org/officeDocument/2006/relationships/tags" Target="../tags/tag26.xml"/><Relationship Id="rId4" Type="http://schemas.openxmlformats.org/officeDocument/2006/relationships/tags" Target="../tags/tag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9.xml"/><Relationship Id="rId7" Type="http://schemas.openxmlformats.org/officeDocument/2006/relationships/image" Target="../media/image5.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4.xml"/><Relationship Id="rId7" Type="http://schemas.openxmlformats.org/officeDocument/2006/relationships/image" Target="../media/image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7.xml"/><Relationship Id="rId5" Type="http://schemas.openxmlformats.org/officeDocument/2006/relationships/tags" Target="../tags/tag36.xml"/><Relationship Id="rId4" Type="http://schemas.openxmlformats.org/officeDocument/2006/relationships/tags" Target="../tags/tag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9.xml"/><Relationship Id="rId7" Type="http://schemas.openxmlformats.org/officeDocument/2006/relationships/image" Target="../media/image5.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7.xml"/><Relationship Id="rId5" Type="http://schemas.openxmlformats.org/officeDocument/2006/relationships/tags" Target="../tags/tag41.xml"/><Relationship Id="rId4" Type="http://schemas.openxmlformats.org/officeDocument/2006/relationships/tags" Target="../tags/tag4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notesSlide" Target="../notesSlides/notesSlide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notesSlide" Target="../notesSlides/notesSlide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9955-F9EF-425F-AA51-4B11467FC6BD}"/>
              </a:ext>
            </a:extLst>
          </p:cNvPr>
          <p:cNvSpPr>
            <a:spLocks noGrp="1"/>
          </p:cNvSpPr>
          <p:nvPr>
            <p:ph type="ctrTitle"/>
          </p:nvPr>
        </p:nvSpPr>
        <p:spPr>
          <a:xfrm>
            <a:off x="388620" y="2052003"/>
            <a:ext cx="8366760" cy="2387600"/>
          </a:xfrm>
        </p:spPr>
        <p:txBody>
          <a:bodyPr>
            <a:noAutofit/>
          </a:bodyPr>
          <a:lstStyle/>
          <a:p>
            <a:r>
              <a:rPr lang="en-GB" sz="8000" b="1" dirty="0"/>
              <a:t>Giving </a:t>
            </a:r>
            <a:r>
              <a:rPr lang="en-GB" sz="8000" b="1" dirty="0">
                <a:solidFill>
                  <a:srgbClr val="F53764"/>
                </a:solidFill>
              </a:rPr>
              <a:t>B</a:t>
            </a:r>
            <a:r>
              <a:rPr lang="en-GB" sz="8000" b="1" dirty="0"/>
              <a:t>rilliant </a:t>
            </a:r>
            <a:br>
              <a:rPr lang="en-GB" sz="8000" b="1" dirty="0"/>
            </a:br>
            <a:r>
              <a:rPr lang="en-GB" sz="8000" b="1" dirty="0"/>
              <a:t>Feedback</a:t>
            </a:r>
          </a:p>
        </p:txBody>
      </p:sp>
      <p:sp>
        <p:nvSpPr>
          <p:cNvPr id="3" name="Subtitle 2">
            <a:extLst>
              <a:ext uri="{FF2B5EF4-FFF2-40B4-BE49-F238E27FC236}">
                <a16:creationId xmlns:a16="http://schemas.microsoft.com/office/drawing/2014/main" id="{EEA20873-A8CF-4C68-97FA-7F167B90AEA7}"/>
              </a:ext>
            </a:extLst>
          </p:cNvPr>
          <p:cNvSpPr>
            <a:spLocks noGrp="1"/>
          </p:cNvSpPr>
          <p:nvPr>
            <p:ph type="subTitle" idx="1"/>
          </p:nvPr>
        </p:nvSpPr>
        <p:spPr>
          <a:xfrm>
            <a:off x="1364524" y="4596264"/>
            <a:ext cx="6858000" cy="672783"/>
          </a:xfrm>
        </p:spPr>
        <p:txBody>
          <a:bodyPr vert="horz" lIns="91440" tIns="45720" rIns="91440" bIns="45720" rtlCol="0" anchor="t">
            <a:normAutofit/>
          </a:bodyPr>
          <a:lstStyle/>
          <a:p>
            <a:r>
              <a:rPr lang="en-GB" dirty="0">
                <a:latin typeface="Century Gothic"/>
                <a:cs typeface="Calibri"/>
              </a:rPr>
              <a:t>02.03.2023  Angie Baker - Teaching and Learning Manager</a:t>
            </a:r>
          </a:p>
        </p:txBody>
      </p:sp>
      <p:sp>
        <p:nvSpPr>
          <p:cNvPr id="4" name="TextBox 3">
            <a:extLst>
              <a:ext uri="{FF2B5EF4-FFF2-40B4-BE49-F238E27FC236}">
                <a16:creationId xmlns:a16="http://schemas.microsoft.com/office/drawing/2014/main" id="{F3606BDF-565C-4CD3-4BEA-F7A75449FA56}"/>
              </a:ext>
            </a:extLst>
          </p:cNvPr>
          <p:cNvSpPr txBox="1"/>
          <p:nvPr/>
        </p:nvSpPr>
        <p:spPr>
          <a:xfrm>
            <a:off x="508000" y="5689600"/>
            <a:ext cx="8366760" cy="646331"/>
          </a:xfrm>
          <a:prstGeom prst="rect">
            <a:avLst/>
          </a:prstGeom>
          <a:noFill/>
        </p:spPr>
        <p:txBody>
          <a:bodyPr wrap="square" rtlCol="0">
            <a:spAutoFit/>
          </a:bodyPr>
          <a:lstStyle/>
          <a:p>
            <a:r>
              <a:rPr lang="en-GB" dirty="0">
                <a:solidFill>
                  <a:schemeClr val="accent1"/>
                </a:solidFill>
              </a:rPr>
              <a:t>Get Ready: We’ll be using Slide today, please click on the link in the chat or go to Slido.com, #9290011</a:t>
            </a:r>
          </a:p>
        </p:txBody>
      </p:sp>
    </p:spTree>
    <p:extLst>
      <p:ext uri="{BB962C8B-B14F-4D97-AF65-F5344CB8AC3E}">
        <p14:creationId xmlns:p14="http://schemas.microsoft.com/office/powerpoint/2010/main" val="2632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3A21A96B-9C73-B8C4-7ACC-03B5D96F3E26}"/>
              </a:ext>
            </a:extLst>
          </p:cNvPr>
          <p:cNvSpPr/>
          <p:nvPr/>
        </p:nvSpPr>
        <p:spPr>
          <a:xfrm>
            <a:off x="2886478" y="1528436"/>
            <a:ext cx="3354664" cy="4155984"/>
          </a:xfrm>
          <a:prstGeom prst="wedgeRectCallout">
            <a:avLst>
              <a:gd name="adj1" fmla="val -33168"/>
              <a:gd name="adj2" fmla="val 6044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b="1" dirty="0"/>
              <a:t>‘Evaluative feedback makes the smallest contribution to self-directed learning.’</a:t>
            </a:r>
          </a:p>
          <a:p>
            <a:pPr algn="ctr"/>
            <a:r>
              <a:rPr lang="en-GB" sz="2800" b="1" dirty="0"/>
              <a:t>‘Praise … shuts down thinking.’</a:t>
            </a:r>
          </a:p>
        </p:txBody>
      </p:sp>
      <p:grpSp>
        <p:nvGrpSpPr>
          <p:cNvPr id="8" name="Group 7">
            <a:extLst>
              <a:ext uri="{FF2B5EF4-FFF2-40B4-BE49-F238E27FC236}">
                <a16:creationId xmlns:a16="http://schemas.microsoft.com/office/drawing/2014/main" id="{E0C0AD69-7DFC-E18A-0211-987722B5947D}"/>
              </a:ext>
            </a:extLst>
          </p:cNvPr>
          <p:cNvGrpSpPr/>
          <p:nvPr/>
        </p:nvGrpSpPr>
        <p:grpSpPr>
          <a:xfrm>
            <a:off x="210383" y="1528436"/>
            <a:ext cx="2562100" cy="3595107"/>
            <a:chOff x="777240" y="1565910"/>
            <a:chExt cx="3051810" cy="3801128"/>
          </a:xfrm>
        </p:grpSpPr>
        <p:grpSp>
          <p:nvGrpSpPr>
            <p:cNvPr id="9" name="Group 8">
              <a:extLst>
                <a:ext uri="{FF2B5EF4-FFF2-40B4-BE49-F238E27FC236}">
                  <a16:creationId xmlns:a16="http://schemas.microsoft.com/office/drawing/2014/main" id="{57A44EA0-0B01-B5E8-4B88-6D8C9A0C0270}"/>
                </a:ext>
              </a:extLst>
            </p:cNvPr>
            <p:cNvGrpSpPr/>
            <p:nvPr/>
          </p:nvGrpSpPr>
          <p:grpSpPr>
            <a:xfrm>
              <a:off x="777240" y="1565910"/>
              <a:ext cx="3051810" cy="3801128"/>
              <a:chOff x="777240" y="1565910"/>
              <a:chExt cx="3051810" cy="3801128"/>
            </a:xfrm>
          </p:grpSpPr>
          <p:sp>
            <p:nvSpPr>
              <p:cNvPr id="11" name="Rectangle 10">
                <a:extLst>
                  <a:ext uri="{FF2B5EF4-FFF2-40B4-BE49-F238E27FC236}">
                    <a16:creationId xmlns:a16="http://schemas.microsoft.com/office/drawing/2014/main" id="{88773134-CC7A-2C03-EDA9-DBC6670DE87E}"/>
                  </a:ext>
                </a:extLst>
              </p:cNvPr>
              <p:cNvSpPr/>
              <p:nvPr/>
            </p:nvSpPr>
            <p:spPr>
              <a:xfrm>
                <a:off x="777240" y="1565910"/>
                <a:ext cx="3051810" cy="3801128"/>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CC15A30-41AF-8200-5B80-822CBEC66C8F}"/>
                  </a:ext>
                </a:extLst>
              </p:cNvPr>
              <p:cNvSpPr txBox="1"/>
              <p:nvPr/>
            </p:nvSpPr>
            <p:spPr>
              <a:xfrm>
                <a:off x="913024" y="4412931"/>
                <a:ext cx="2801726" cy="683370"/>
              </a:xfrm>
              <a:prstGeom prst="rect">
                <a:avLst/>
              </a:prstGeom>
              <a:noFill/>
            </p:spPr>
            <p:txBody>
              <a:bodyPr wrap="square" rtlCol="0">
                <a:spAutoFit/>
              </a:bodyPr>
              <a:lstStyle/>
              <a:p>
                <a:pPr algn="ctr"/>
                <a:r>
                  <a:rPr lang="en-GB" sz="1200" b="1" dirty="0"/>
                  <a:t>Arthur L. Costa</a:t>
                </a:r>
              </a:p>
              <a:p>
                <a:pPr algn="ctr"/>
                <a:r>
                  <a:rPr lang="en-GB" sz="1200" dirty="0"/>
                  <a:t>Emeritus Professor of Education, </a:t>
                </a:r>
              </a:p>
              <a:p>
                <a:pPr algn="ctr"/>
                <a:r>
                  <a:rPr lang="en-GB" sz="1200" dirty="0"/>
                  <a:t>California State University</a:t>
                </a:r>
                <a:endParaRPr lang="en-GB" sz="1400" dirty="0"/>
              </a:p>
            </p:txBody>
          </p:sp>
        </p:grpSp>
        <p:pic>
          <p:nvPicPr>
            <p:cNvPr id="10" name="Picture 9">
              <a:extLst>
                <a:ext uri="{FF2B5EF4-FFF2-40B4-BE49-F238E27FC236}">
                  <a16:creationId xmlns:a16="http://schemas.microsoft.com/office/drawing/2014/main" id="{43FFBBC0-30E8-8702-B4B5-0A549B1D1A59}"/>
                </a:ext>
              </a:extLst>
            </p:cNvPr>
            <p:cNvPicPr>
              <a:picLocks noChangeAspect="1"/>
            </p:cNvPicPr>
            <p:nvPr/>
          </p:nvPicPr>
          <p:blipFill>
            <a:blip r:embed="rId2"/>
            <a:stretch>
              <a:fillRect/>
            </a:stretch>
          </p:blipFill>
          <p:spPr>
            <a:xfrm>
              <a:off x="913023" y="1739694"/>
              <a:ext cx="2801725" cy="2673237"/>
            </a:xfrm>
            <a:prstGeom prst="rect">
              <a:avLst/>
            </a:prstGeom>
          </p:spPr>
        </p:pic>
      </p:grpSp>
      <p:grpSp>
        <p:nvGrpSpPr>
          <p:cNvPr id="13" name="Group 12">
            <a:extLst>
              <a:ext uri="{FF2B5EF4-FFF2-40B4-BE49-F238E27FC236}">
                <a16:creationId xmlns:a16="http://schemas.microsoft.com/office/drawing/2014/main" id="{2CF92E31-011A-7DE3-449C-309B6C565BB0}"/>
              </a:ext>
            </a:extLst>
          </p:cNvPr>
          <p:cNvGrpSpPr/>
          <p:nvPr/>
        </p:nvGrpSpPr>
        <p:grpSpPr>
          <a:xfrm>
            <a:off x="6312811" y="1529278"/>
            <a:ext cx="2589441" cy="3594266"/>
            <a:chOff x="4918710" y="1565910"/>
            <a:chExt cx="3051810" cy="3801128"/>
          </a:xfrm>
        </p:grpSpPr>
        <p:sp>
          <p:nvSpPr>
            <p:cNvPr id="14" name="Rectangle 13">
              <a:extLst>
                <a:ext uri="{FF2B5EF4-FFF2-40B4-BE49-F238E27FC236}">
                  <a16:creationId xmlns:a16="http://schemas.microsoft.com/office/drawing/2014/main" id="{64F8F00D-6960-B0AD-DE77-04CFA202570B}"/>
                </a:ext>
              </a:extLst>
            </p:cNvPr>
            <p:cNvSpPr/>
            <p:nvPr/>
          </p:nvSpPr>
          <p:spPr>
            <a:xfrm>
              <a:off x="4918710" y="1565910"/>
              <a:ext cx="3051810" cy="3801128"/>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79D5823-739B-D434-8AB4-214D1782B0A3}"/>
                </a:ext>
              </a:extLst>
            </p:cNvPr>
            <p:cNvSpPr txBox="1"/>
            <p:nvPr/>
          </p:nvSpPr>
          <p:spPr>
            <a:xfrm>
              <a:off x="5054494" y="4361837"/>
              <a:ext cx="2801726" cy="836696"/>
            </a:xfrm>
            <a:prstGeom prst="rect">
              <a:avLst/>
            </a:prstGeom>
            <a:noFill/>
          </p:spPr>
          <p:txBody>
            <a:bodyPr wrap="square" rtlCol="0">
              <a:spAutoFit/>
            </a:bodyPr>
            <a:lstStyle/>
            <a:p>
              <a:pPr algn="ctr"/>
              <a:r>
                <a:rPr lang="en-GB" sz="1200" b="1" dirty="0"/>
                <a:t>Robert J. </a:t>
              </a:r>
              <a:r>
                <a:rPr lang="en-GB" sz="1200" b="1" dirty="0" err="1"/>
                <a:t>Garmston</a:t>
              </a:r>
              <a:endParaRPr lang="en-GB" sz="1200" b="1" dirty="0"/>
            </a:p>
            <a:p>
              <a:pPr algn="ctr"/>
              <a:r>
                <a:rPr lang="en-GB" sz="1200" dirty="0"/>
                <a:t>Emeritus Professor of Educational </a:t>
              </a:r>
              <a:r>
                <a:rPr lang="en-GB" sz="1200" dirty="0" err="1"/>
                <a:t>Adminstration</a:t>
              </a:r>
              <a:r>
                <a:rPr lang="en-GB" sz="1200" dirty="0"/>
                <a:t>, </a:t>
              </a:r>
            </a:p>
            <a:p>
              <a:pPr algn="ctr"/>
              <a:r>
                <a:rPr lang="en-GB" sz="1200" dirty="0"/>
                <a:t>California State University</a:t>
              </a:r>
            </a:p>
          </p:txBody>
        </p:sp>
        <p:pic>
          <p:nvPicPr>
            <p:cNvPr id="16" name="Picture 15">
              <a:extLst>
                <a:ext uri="{FF2B5EF4-FFF2-40B4-BE49-F238E27FC236}">
                  <a16:creationId xmlns:a16="http://schemas.microsoft.com/office/drawing/2014/main" id="{A4B7A610-111E-0676-5CD1-7D2D298B2B9F}"/>
                </a:ext>
              </a:extLst>
            </p:cNvPr>
            <p:cNvPicPr>
              <a:picLocks noChangeAspect="1"/>
            </p:cNvPicPr>
            <p:nvPr/>
          </p:nvPicPr>
          <p:blipFill>
            <a:blip r:embed="rId3"/>
            <a:stretch>
              <a:fillRect/>
            </a:stretch>
          </p:blipFill>
          <p:spPr>
            <a:xfrm>
              <a:off x="5054494" y="1691178"/>
              <a:ext cx="2800796" cy="2619565"/>
            </a:xfrm>
            <a:prstGeom prst="rect">
              <a:avLst/>
            </a:prstGeom>
          </p:spPr>
        </p:pic>
      </p:grpSp>
    </p:spTree>
    <p:extLst>
      <p:ext uri="{BB962C8B-B14F-4D97-AF65-F5344CB8AC3E}">
        <p14:creationId xmlns:p14="http://schemas.microsoft.com/office/powerpoint/2010/main" val="44531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3A21A96B-9C73-B8C4-7ACC-03B5D96F3E26}"/>
              </a:ext>
            </a:extLst>
          </p:cNvPr>
          <p:cNvSpPr/>
          <p:nvPr/>
        </p:nvSpPr>
        <p:spPr>
          <a:xfrm>
            <a:off x="275772" y="1698084"/>
            <a:ext cx="5124919" cy="4155984"/>
          </a:xfrm>
          <a:prstGeom prst="wedgeRectCallout">
            <a:avLst>
              <a:gd name="adj1" fmla="val -33168"/>
              <a:gd name="adj2" fmla="val 6044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b="1" dirty="0"/>
              <a:t>To retain agency and a sense of individual achievement, feedback should be phrased as ‘might like to’ or ‘could’ rather than ‘must’ or ‘should’. </a:t>
            </a:r>
          </a:p>
        </p:txBody>
      </p:sp>
      <p:grpSp>
        <p:nvGrpSpPr>
          <p:cNvPr id="2" name="Group 1">
            <a:extLst>
              <a:ext uri="{FF2B5EF4-FFF2-40B4-BE49-F238E27FC236}">
                <a16:creationId xmlns:a16="http://schemas.microsoft.com/office/drawing/2014/main" id="{28EB6F53-6FB2-2AC2-9ACA-3E51B895E06A}"/>
              </a:ext>
            </a:extLst>
          </p:cNvPr>
          <p:cNvGrpSpPr/>
          <p:nvPr/>
        </p:nvGrpSpPr>
        <p:grpSpPr>
          <a:xfrm>
            <a:off x="5627741" y="1875512"/>
            <a:ext cx="3051810" cy="3801128"/>
            <a:chOff x="777240" y="1565910"/>
            <a:chExt cx="3051810" cy="3801128"/>
          </a:xfrm>
        </p:grpSpPr>
        <p:grpSp>
          <p:nvGrpSpPr>
            <p:cNvPr id="8" name="Group 7">
              <a:extLst>
                <a:ext uri="{FF2B5EF4-FFF2-40B4-BE49-F238E27FC236}">
                  <a16:creationId xmlns:a16="http://schemas.microsoft.com/office/drawing/2014/main" id="{984472F4-B9D9-20E9-18A7-3AF5F6DFC2A3}"/>
                </a:ext>
              </a:extLst>
            </p:cNvPr>
            <p:cNvGrpSpPr/>
            <p:nvPr/>
          </p:nvGrpSpPr>
          <p:grpSpPr>
            <a:xfrm>
              <a:off x="777240" y="1565910"/>
              <a:ext cx="3051810" cy="3801128"/>
              <a:chOff x="777240" y="1565910"/>
              <a:chExt cx="3051810" cy="3801128"/>
            </a:xfrm>
          </p:grpSpPr>
          <p:sp>
            <p:nvSpPr>
              <p:cNvPr id="10" name="Rectangle 9">
                <a:extLst>
                  <a:ext uri="{FF2B5EF4-FFF2-40B4-BE49-F238E27FC236}">
                    <a16:creationId xmlns:a16="http://schemas.microsoft.com/office/drawing/2014/main" id="{88E59E5C-E02C-B80A-FCB1-0D49B46114AB}"/>
                  </a:ext>
                </a:extLst>
              </p:cNvPr>
              <p:cNvSpPr/>
              <p:nvPr/>
            </p:nvSpPr>
            <p:spPr>
              <a:xfrm>
                <a:off x="777240" y="1565910"/>
                <a:ext cx="3051810" cy="3801128"/>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D811983-58C0-DD5B-C0CE-98250F93DC41}"/>
                  </a:ext>
                </a:extLst>
              </p:cNvPr>
              <p:cNvSpPr txBox="1"/>
              <p:nvPr/>
            </p:nvSpPr>
            <p:spPr>
              <a:xfrm>
                <a:off x="902282" y="4520652"/>
                <a:ext cx="2801726" cy="738664"/>
              </a:xfrm>
              <a:prstGeom prst="rect">
                <a:avLst/>
              </a:prstGeom>
              <a:noFill/>
            </p:spPr>
            <p:txBody>
              <a:bodyPr wrap="square" rtlCol="0">
                <a:spAutoFit/>
              </a:bodyPr>
              <a:lstStyle/>
              <a:p>
                <a:pPr algn="ctr"/>
                <a:r>
                  <a:rPr lang="en-GB" sz="1400" b="1" dirty="0"/>
                  <a:t>Bill Lucas</a:t>
                </a:r>
              </a:p>
              <a:p>
                <a:pPr algn="ctr"/>
                <a:r>
                  <a:rPr lang="en-GB" sz="1400" dirty="0"/>
                  <a:t>Professor of Learning, </a:t>
                </a:r>
              </a:p>
              <a:p>
                <a:pPr algn="ctr"/>
                <a:r>
                  <a:rPr lang="en-GB" sz="1400" dirty="0"/>
                  <a:t>University of Winchester</a:t>
                </a:r>
              </a:p>
            </p:txBody>
          </p:sp>
        </p:grpSp>
        <p:pic>
          <p:nvPicPr>
            <p:cNvPr id="9" name="Picture 8">
              <a:extLst>
                <a:ext uri="{FF2B5EF4-FFF2-40B4-BE49-F238E27FC236}">
                  <a16:creationId xmlns:a16="http://schemas.microsoft.com/office/drawing/2014/main" id="{792AA4A3-FD05-267D-EF4B-EA27FF0916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3023" y="1690689"/>
              <a:ext cx="2801725" cy="2722242"/>
            </a:xfrm>
            <a:prstGeom prst="rect">
              <a:avLst/>
            </a:prstGeom>
          </p:spPr>
        </p:pic>
      </p:grpSp>
    </p:spTree>
    <p:extLst>
      <p:ext uri="{BB962C8B-B14F-4D97-AF65-F5344CB8AC3E}">
        <p14:creationId xmlns:p14="http://schemas.microsoft.com/office/powerpoint/2010/main" val="804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17891B-6A05-BA8E-A6E2-57674AC022C6}"/>
              </a:ext>
            </a:extLst>
          </p:cNvPr>
          <p:cNvSpPr txBox="1"/>
          <p:nvPr/>
        </p:nvSpPr>
        <p:spPr>
          <a:xfrm>
            <a:off x="351646" y="6116147"/>
            <a:ext cx="8440708" cy="461665"/>
          </a:xfrm>
          <a:prstGeom prst="rect">
            <a:avLst/>
          </a:prstGeom>
          <a:noFill/>
        </p:spPr>
        <p:txBody>
          <a:bodyPr wrap="square">
            <a:spAutoFit/>
          </a:bodyPr>
          <a:lstStyle/>
          <a:p>
            <a:r>
              <a:rPr lang="en-US" sz="1200" b="0" i="0" dirty="0">
                <a:solidFill>
                  <a:srgbClr val="37474F"/>
                </a:solidFill>
                <a:effectLst/>
              </a:rPr>
              <a:t>* The guidance report is based on the best available international evidence, in addition to a review of current practice, and refined through consultation with teachers and other experts. (EEF, 2021)</a:t>
            </a:r>
            <a:endParaRPr lang="en-GB" sz="1200" dirty="0"/>
          </a:p>
        </p:txBody>
      </p:sp>
      <p:pic>
        <p:nvPicPr>
          <p:cNvPr id="13" name="Picture 12">
            <a:extLst>
              <a:ext uri="{FF2B5EF4-FFF2-40B4-BE49-F238E27FC236}">
                <a16:creationId xmlns:a16="http://schemas.microsoft.com/office/drawing/2014/main" id="{EB588234-DAC6-A4EA-5DA9-3397203097D6}"/>
              </a:ext>
            </a:extLst>
          </p:cNvPr>
          <p:cNvPicPr>
            <a:picLocks noChangeAspect="1"/>
          </p:cNvPicPr>
          <p:nvPr/>
        </p:nvPicPr>
        <p:blipFill>
          <a:blip r:embed="rId2"/>
          <a:stretch>
            <a:fillRect/>
          </a:stretch>
        </p:blipFill>
        <p:spPr>
          <a:xfrm>
            <a:off x="408171" y="280188"/>
            <a:ext cx="2755943" cy="1229575"/>
          </a:xfrm>
          <a:prstGeom prst="rect">
            <a:avLst/>
          </a:prstGeom>
        </p:spPr>
      </p:pic>
      <p:graphicFrame>
        <p:nvGraphicFramePr>
          <p:cNvPr id="14" name="Diagram 13">
            <a:extLst>
              <a:ext uri="{FF2B5EF4-FFF2-40B4-BE49-F238E27FC236}">
                <a16:creationId xmlns:a16="http://schemas.microsoft.com/office/drawing/2014/main" id="{C3D7901E-8E65-7F21-E3C5-AB360A65C456}"/>
              </a:ext>
            </a:extLst>
          </p:cNvPr>
          <p:cNvGraphicFramePr/>
          <p:nvPr>
            <p:extLst>
              <p:ext uri="{D42A27DB-BD31-4B8C-83A1-F6EECF244321}">
                <p14:modId xmlns:p14="http://schemas.microsoft.com/office/powerpoint/2010/main" val="1622707374"/>
              </p:ext>
            </p:extLst>
          </p:nvPr>
        </p:nvGraphicFramePr>
        <p:xfrm>
          <a:off x="408171" y="1654629"/>
          <a:ext cx="8440708" cy="4461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7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196DC7E9-70B3-4CE6-93E5-27A4EA60750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BE455F43-0862-4376-BF49-EDE42A5AC8D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A547F6FA-ECBD-439F-A912-3B83A1A8994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475085AC-7999-4557-84F2-97DE39D9AB7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90062BC5-0808-43FF-A247-6E362131C10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6572FD42-649D-4FF3-84F4-62325B8AA12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dgm id="{714F150F-F2C4-479E-A98C-807DB118516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D440-B621-4BB3-F8BF-9576B544BFAD}"/>
              </a:ext>
            </a:extLst>
          </p:cNvPr>
          <p:cNvSpPr>
            <a:spLocks noGrp="1"/>
          </p:cNvSpPr>
          <p:nvPr>
            <p:ph type="title"/>
          </p:nvPr>
        </p:nvSpPr>
        <p:spPr>
          <a:xfrm>
            <a:off x="297180" y="342266"/>
            <a:ext cx="7886700" cy="1325563"/>
          </a:xfrm>
        </p:spPr>
        <p:txBody>
          <a:bodyPr>
            <a:normAutofit/>
          </a:bodyPr>
          <a:lstStyle/>
          <a:p>
            <a:r>
              <a:rPr lang="en-GB" sz="4000" dirty="0"/>
              <a:t>So far, we have thought </a:t>
            </a:r>
            <a:br>
              <a:rPr lang="en-GB" sz="4000" dirty="0"/>
            </a:br>
            <a:r>
              <a:rPr lang="en-GB" sz="4000" dirty="0"/>
              <a:t>about …</a:t>
            </a:r>
          </a:p>
        </p:txBody>
      </p:sp>
      <p:grpSp>
        <p:nvGrpSpPr>
          <p:cNvPr id="4" name="Group 3">
            <a:extLst>
              <a:ext uri="{FF2B5EF4-FFF2-40B4-BE49-F238E27FC236}">
                <a16:creationId xmlns:a16="http://schemas.microsoft.com/office/drawing/2014/main" id="{C7299961-D643-8192-9759-3E025F8F3E6E}"/>
              </a:ext>
            </a:extLst>
          </p:cNvPr>
          <p:cNvGrpSpPr/>
          <p:nvPr/>
        </p:nvGrpSpPr>
        <p:grpSpPr>
          <a:xfrm>
            <a:off x="297180" y="2461617"/>
            <a:ext cx="3346704" cy="1934765"/>
            <a:chOff x="0" y="496"/>
            <a:chExt cx="3346704" cy="1934765"/>
          </a:xfrm>
        </p:grpSpPr>
        <p:sp>
          <p:nvSpPr>
            <p:cNvPr id="5" name="Rectangle: Rounded Corners 4">
              <a:extLst>
                <a:ext uri="{FF2B5EF4-FFF2-40B4-BE49-F238E27FC236}">
                  <a16:creationId xmlns:a16="http://schemas.microsoft.com/office/drawing/2014/main" id="{9CC8AF6E-A210-1E7A-2004-478DAAF66D0E}"/>
                </a:ext>
              </a:extLst>
            </p:cNvPr>
            <p:cNvSpPr/>
            <p:nvPr/>
          </p:nvSpPr>
          <p:spPr>
            <a:xfrm>
              <a:off x="0" y="496"/>
              <a:ext cx="3346704" cy="193476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585BAF04-E0A9-9B66-D7FF-4BED3B8C3A77}"/>
                </a:ext>
              </a:extLst>
            </p:cNvPr>
            <p:cNvSpPr txBox="1"/>
            <p:nvPr/>
          </p:nvSpPr>
          <p:spPr>
            <a:xfrm>
              <a:off x="94447" y="94943"/>
              <a:ext cx="3157810" cy="174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Theories of Feedback</a:t>
              </a:r>
            </a:p>
          </p:txBody>
        </p:sp>
      </p:grpSp>
      <p:grpSp>
        <p:nvGrpSpPr>
          <p:cNvPr id="7" name="Group 6">
            <a:extLst>
              <a:ext uri="{FF2B5EF4-FFF2-40B4-BE49-F238E27FC236}">
                <a16:creationId xmlns:a16="http://schemas.microsoft.com/office/drawing/2014/main" id="{A991A55D-614C-1749-DA74-76AC0B64568A}"/>
              </a:ext>
            </a:extLst>
          </p:cNvPr>
          <p:cNvGrpSpPr/>
          <p:nvPr/>
        </p:nvGrpSpPr>
        <p:grpSpPr>
          <a:xfrm>
            <a:off x="3643884" y="2461617"/>
            <a:ext cx="5020056" cy="1934765"/>
            <a:chOff x="3346703" y="496"/>
            <a:chExt cx="5020056" cy="1934765"/>
          </a:xfrm>
        </p:grpSpPr>
        <p:sp>
          <p:nvSpPr>
            <p:cNvPr id="8" name="Arrow: Right 7">
              <a:extLst>
                <a:ext uri="{FF2B5EF4-FFF2-40B4-BE49-F238E27FC236}">
                  <a16:creationId xmlns:a16="http://schemas.microsoft.com/office/drawing/2014/main" id="{C781B488-85C1-A46F-98BB-4C0BA7F14AB2}"/>
                </a:ext>
              </a:extLst>
            </p:cNvPr>
            <p:cNvSpPr/>
            <p:nvPr/>
          </p:nvSpPr>
          <p:spPr>
            <a:xfrm>
              <a:off x="3346703" y="496"/>
              <a:ext cx="5020056" cy="1934765"/>
            </a:xfrm>
            <a:prstGeom prst="rightArrow">
              <a:avLst>
                <a:gd name="adj1" fmla="val 75000"/>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9" name="Arrow: Right 4">
              <a:extLst>
                <a:ext uri="{FF2B5EF4-FFF2-40B4-BE49-F238E27FC236}">
                  <a16:creationId xmlns:a16="http://schemas.microsoft.com/office/drawing/2014/main" id="{FDC2C220-8C51-25DD-0A39-558918C40B74}"/>
                </a:ext>
              </a:extLst>
            </p:cNvPr>
            <p:cNvSpPr txBox="1"/>
            <p:nvPr/>
          </p:nvSpPr>
          <p:spPr>
            <a:xfrm>
              <a:off x="3346703" y="242342"/>
              <a:ext cx="4294519" cy="14510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GB" sz="3100" kern="1200" dirty="0"/>
                <a:t>What makes feedback productive?</a:t>
              </a:r>
            </a:p>
          </p:txBody>
        </p:sp>
      </p:grpSp>
      <p:sp>
        <p:nvSpPr>
          <p:cNvPr id="13" name="TextBox 12">
            <a:extLst>
              <a:ext uri="{FF2B5EF4-FFF2-40B4-BE49-F238E27FC236}">
                <a16:creationId xmlns:a16="http://schemas.microsoft.com/office/drawing/2014/main" id="{D0A7A145-B9A8-39AA-1895-0D58D0BAF86C}"/>
              </a:ext>
            </a:extLst>
          </p:cNvPr>
          <p:cNvSpPr txBox="1"/>
          <p:nvPr/>
        </p:nvSpPr>
        <p:spPr>
          <a:xfrm>
            <a:off x="1012044" y="5869403"/>
            <a:ext cx="7870699" cy="646331"/>
          </a:xfrm>
          <a:prstGeom prst="rect">
            <a:avLst/>
          </a:prstGeom>
          <a:solidFill>
            <a:schemeClr val="accent1"/>
          </a:solidFill>
        </p:spPr>
        <p:txBody>
          <a:bodyPr wrap="square" rtlCol="0">
            <a:spAutoFit/>
          </a:bodyPr>
          <a:lstStyle/>
          <a:p>
            <a:r>
              <a:rPr lang="en-GB" sz="3600" dirty="0">
                <a:solidFill>
                  <a:schemeClr val="bg1"/>
                </a:solidFill>
              </a:rPr>
              <a:t>What are your key takeaways?</a:t>
            </a:r>
          </a:p>
        </p:txBody>
      </p:sp>
      <p:pic>
        <p:nvPicPr>
          <p:cNvPr id="14" name="Graphic 13" descr="Shopping bag with solid fill">
            <a:extLst>
              <a:ext uri="{FF2B5EF4-FFF2-40B4-BE49-F238E27FC236}">
                <a16:creationId xmlns:a16="http://schemas.microsoft.com/office/drawing/2014/main" id="{E6BB816E-6ED5-D777-2154-F8C6977A6B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44" y="5645630"/>
            <a:ext cx="914400" cy="914400"/>
          </a:xfrm>
          <a:prstGeom prst="rect">
            <a:avLst/>
          </a:prstGeom>
        </p:spPr>
      </p:pic>
    </p:spTree>
    <p:extLst>
      <p:ext uri="{BB962C8B-B14F-4D97-AF65-F5344CB8AC3E}">
        <p14:creationId xmlns:p14="http://schemas.microsoft.com/office/powerpoint/2010/main" val="131764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16A32-D1EC-E5F2-81BB-6551FC758294}"/>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00E7858C-B1B6-2571-0222-0CD74A67EA20}"/>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84556EC5-663D-7CFA-732C-81B6D8A45AD5}"/>
              </a:ext>
            </a:extLst>
          </p:cNvPr>
          <p:cNvSpPr/>
          <p:nvPr>
            <p:custDataLst>
              <p:tags r:id="rId4"/>
            </p:custDataLst>
          </p:nvPr>
        </p:nvSpPr>
        <p:spPr>
          <a:xfrm>
            <a:off x="2590800" y="2571750"/>
            <a:ext cx="60452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5B5B5B"/>
                </a:solidFill>
              </a:rPr>
              <a:t>What are your key takeaways from this section?  What makes feedback productive?</a:t>
            </a:r>
            <a:endParaRPr lang="en-GB" sz="3200" b="1">
              <a:solidFill>
                <a:srgbClr val="5B5B5B"/>
              </a:solidFill>
            </a:endParaRPr>
          </a:p>
        </p:txBody>
      </p:sp>
      <p:sp>
        <p:nvSpPr>
          <p:cNvPr id="7" name="Rectangle 6">
            <a:extLst>
              <a:ext uri="{FF2B5EF4-FFF2-40B4-BE49-F238E27FC236}">
                <a16:creationId xmlns:a16="http://schemas.microsoft.com/office/drawing/2014/main" id="{1CB7FC88-8D0F-B444-B377-AE7D662C967B}"/>
              </a:ext>
            </a:extLst>
          </p:cNvPr>
          <p:cNvSpPr/>
          <p:nvPr>
            <p:custDataLst>
              <p:tags r:id="rId5"/>
            </p:custDataLst>
          </p:nvPr>
        </p:nvSpPr>
        <p:spPr>
          <a:xfrm>
            <a:off x="2590800" y="6096000"/>
            <a:ext cx="6299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1434546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D440-B621-4BB3-F8BF-9576B544BFAD}"/>
              </a:ext>
            </a:extLst>
          </p:cNvPr>
          <p:cNvSpPr>
            <a:spLocks noGrp="1"/>
          </p:cNvSpPr>
          <p:nvPr>
            <p:ph type="title"/>
          </p:nvPr>
        </p:nvSpPr>
        <p:spPr>
          <a:xfrm>
            <a:off x="297180" y="5277123"/>
            <a:ext cx="7886700" cy="1325563"/>
          </a:xfrm>
        </p:spPr>
        <p:txBody>
          <a:bodyPr>
            <a:normAutofit/>
          </a:bodyPr>
          <a:lstStyle/>
          <a:p>
            <a:r>
              <a:rPr lang="en-GB" sz="4000" b="1" dirty="0">
                <a:solidFill>
                  <a:schemeClr val="accent1"/>
                </a:solidFill>
              </a:rPr>
              <a:t>Learning Point 2:</a:t>
            </a:r>
          </a:p>
        </p:txBody>
      </p:sp>
      <p:grpSp>
        <p:nvGrpSpPr>
          <p:cNvPr id="3" name="Group 2">
            <a:extLst>
              <a:ext uri="{FF2B5EF4-FFF2-40B4-BE49-F238E27FC236}">
                <a16:creationId xmlns:a16="http://schemas.microsoft.com/office/drawing/2014/main" id="{B1AA95A6-8841-ACDF-0C13-22BB3FDE86EC}"/>
              </a:ext>
            </a:extLst>
          </p:cNvPr>
          <p:cNvGrpSpPr/>
          <p:nvPr/>
        </p:nvGrpSpPr>
        <p:grpSpPr>
          <a:xfrm>
            <a:off x="3643883" y="2461617"/>
            <a:ext cx="5020056" cy="1934765"/>
            <a:chOff x="3346703" y="2128738"/>
            <a:chExt cx="5020056" cy="1934765"/>
          </a:xfrm>
        </p:grpSpPr>
        <p:sp>
          <p:nvSpPr>
            <p:cNvPr id="13" name="Arrow: Right 12">
              <a:extLst>
                <a:ext uri="{FF2B5EF4-FFF2-40B4-BE49-F238E27FC236}">
                  <a16:creationId xmlns:a16="http://schemas.microsoft.com/office/drawing/2014/main" id="{95BAE52C-CBF1-B91C-D012-67B367006B6C}"/>
                </a:ext>
              </a:extLst>
            </p:cNvPr>
            <p:cNvSpPr/>
            <p:nvPr/>
          </p:nvSpPr>
          <p:spPr>
            <a:xfrm>
              <a:off x="3346703" y="2128738"/>
              <a:ext cx="5020056" cy="1934765"/>
            </a:xfrm>
            <a:prstGeom prst="rightArrow">
              <a:avLst>
                <a:gd name="adj1" fmla="val 75000"/>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4" name="Arrow: Right 4">
              <a:extLst>
                <a:ext uri="{FF2B5EF4-FFF2-40B4-BE49-F238E27FC236}">
                  <a16:creationId xmlns:a16="http://schemas.microsoft.com/office/drawing/2014/main" id="{0562503B-5C39-C2A2-A517-D2E0E1973E20}"/>
                </a:ext>
              </a:extLst>
            </p:cNvPr>
            <p:cNvSpPr txBox="1"/>
            <p:nvPr/>
          </p:nvSpPr>
          <p:spPr>
            <a:xfrm>
              <a:off x="3346703" y="2370584"/>
              <a:ext cx="4294519" cy="14510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685"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Using mark schemes</a:t>
              </a:r>
            </a:p>
          </p:txBody>
        </p:sp>
      </p:grpSp>
      <p:grpSp>
        <p:nvGrpSpPr>
          <p:cNvPr id="10" name="Group 9">
            <a:extLst>
              <a:ext uri="{FF2B5EF4-FFF2-40B4-BE49-F238E27FC236}">
                <a16:creationId xmlns:a16="http://schemas.microsoft.com/office/drawing/2014/main" id="{E07AE943-6677-68C7-164D-278122AA9B64}"/>
              </a:ext>
            </a:extLst>
          </p:cNvPr>
          <p:cNvGrpSpPr/>
          <p:nvPr/>
        </p:nvGrpSpPr>
        <p:grpSpPr>
          <a:xfrm>
            <a:off x="297180" y="2461617"/>
            <a:ext cx="3346704" cy="1934765"/>
            <a:chOff x="0" y="2128738"/>
            <a:chExt cx="3346704" cy="1934765"/>
          </a:xfrm>
        </p:grpSpPr>
        <p:sp>
          <p:nvSpPr>
            <p:cNvPr id="11" name="Rectangle: Rounded Corners 10">
              <a:extLst>
                <a:ext uri="{FF2B5EF4-FFF2-40B4-BE49-F238E27FC236}">
                  <a16:creationId xmlns:a16="http://schemas.microsoft.com/office/drawing/2014/main" id="{5448A0F2-4D69-48B1-F846-057501CE3754}"/>
                </a:ext>
              </a:extLst>
            </p:cNvPr>
            <p:cNvSpPr/>
            <p:nvPr/>
          </p:nvSpPr>
          <p:spPr>
            <a:xfrm>
              <a:off x="0" y="2128738"/>
              <a:ext cx="3346704" cy="193476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ectangle: Rounded Corners 6">
              <a:extLst>
                <a:ext uri="{FF2B5EF4-FFF2-40B4-BE49-F238E27FC236}">
                  <a16:creationId xmlns:a16="http://schemas.microsoft.com/office/drawing/2014/main" id="{35D1471C-9611-F8BE-B7E6-86E460D330EE}"/>
                </a:ext>
              </a:extLst>
            </p:cNvPr>
            <p:cNvSpPr txBox="1"/>
            <p:nvPr/>
          </p:nvSpPr>
          <p:spPr>
            <a:xfrm>
              <a:off x="94447" y="2223185"/>
              <a:ext cx="3157810" cy="174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Applications of Feedback</a:t>
              </a:r>
            </a:p>
          </p:txBody>
        </p:sp>
      </p:grpSp>
    </p:spTree>
    <p:extLst>
      <p:ext uri="{BB962C8B-B14F-4D97-AF65-F5344CB8AC3E}">
        <p14:creationId xmlns:p14="http://schemas.microsoft.com/office/powerpoint/2010/main" val="3775342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3729F-13A4-F7D3-75E9-427AC68761AE}"/>
              </a:ext>
            </a:extLst>
          </p:cNvPr>
          <p:cNvPicPr>
            <a:picLocks noChangeAspect="1"/>
          </p:cNvPicPr>
          <p:nvPr/>
        </p:nvPicPr>
        <p:blipFill>
          <a:blip r:embed="rId2"/>
          <a:stretch>
            <a:fillRect/>
          </a:stretch>
        </p:blipFill>
        <p:spPr>
          <a:xfrm>
            <a:off x="206240" y="261892"/>
            <a:ext cx="4653593" cy="6035674"/>
          </a:xfrm>
          <a:prstGeom prst="rect">
            <a:avLst/>
          </a:prstGeom>
        </p:spPr>
      </p:pic>
      <p:sp>
        <p:nvSpPr>
          <p:cNvPr id="4" name="Callout: Left Arrow 3">
            <a:extLst>
              <a:ext uri="{FF2B5EF4-FFF2-40B4-BE49-F238E27FC236}">
                <a16:creationId xmlns:a16="http://schemas.microsoft.com/office/drawing/2014/main" id="{144E402D-3E26-EF4E-A789-0A32CA234977}"/>
              </a:ext>
            </a:extLst>
          </p:cNvPr>
          <p:cNvSpPr/>
          <p:nvPr/>
        </p:nvSpPr>
        <p:spPr>
          <a:xfrm>
            <a:off x="4886503" y="1793923"/>
            <a:ext cx="3964127" cy="439256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The Brilliant Club</a:t>
            </a:r>
            <a:br>
              <a:rPr lang="en-GB" sz="3600" dirty="0"/>
            </a:br>
            <a:endParaRPr lang="en-GB" sz="3600" dirty="0"/>
          </a:p>
          <a:p>
            <a:pPr algn="ctr"/>
            <a:r>
              <a:rPr lang="en-GB" sz="3600" dirty="0"/>
              <a:t>Mark Schemes</a:t>
            </a:r>
          </a:p>
        </p:txBody>
      </p:sp>
    </p:spTree>
    <p:extLst>
      <p:ext uri="{BB962C8B-B14F-4D97-AF65-F5344CB8AC3E}">
        <p14:creationId xmlns:p14="http://schemas.microsoft.com/office/powerpoint/2010/main" val="129940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3729F-13A4-F7D3-75E9-427AC68761AE}"/>
              </a:ext>
            </a:extLst>
          </p:cNvPr>
          <p:cNvPicPr>
            <a:picLocks noChangeAspect="1"/>
          </p:cNvPicPr>
          <p:nvPr/>
        </p:nvPicPr>
        <p:blipFill>
          <a:blip r:embed="rId2"/>
          <a:stretch>
            <a:fillRect/>
          </a:stretch>
        </p:blipFill>
        <p:spPr>
          <a:xfrm>
            <a:off x="206240" y="261892"/>
            <a:ext cx="4653593" cy="6035674"/>
          </a:xfrm>
          <a:prstGeom prst="rect">
            <a:avLst/>
          </a:prstGeom>
        </p:spPr>
      </p:pic>
      <p:sp>
        <p:nvSpPr>
          <p:cNvPr id="2" name="TextBox 1">
            <a:extLst>
              <a:ext uri="{FF2B5EF4-FFF2-40B4-BE49-F238E27FC236}">
                <a16:creationId xmlns:a16="http://schemas.microsoft.com/office/drawing/2014/main" id="{93819AA7-2493-07FA-81CD-6442C75B8840}"/>
              </a:ext>
            </a:extLst>
          </p:cNvPr>
          <p:cNvSpPr txBox="1"/>
          <p:nvPr/>
        </p:nvSpPr>
        <p:spPr>
          <a:xfrm>
            <a:off x="4859833" y="1804028"/>
            <a:ext cx="4077927" cy="4493538"/>
          </a:xfrm>
          <a:prstGeom prst="rect">
            <a:avLst/>
          </a:prstGeom>
          <a:noFill/>
        </p:spPr>
        <p:txBody>
          <a:bodyPr wrap="square" rtlCol="0">
            <a:spAutoFit/>
          </a:bodyPr>
          <a:lstStyle/>
          <a:p>
            <a:r>
              <a:rPr lang="en-GB" sz="2600" b="1" dirty="0"/>
              <a:t>Task:</a:t>
            </a:r>
          </a:p>
          <a:p>
            <a:r>
              <a:rPr lang="en-GB" sz="2600" dirty="0"/>
              <a:t>In your break out rooms:</a:t>
            </a:r>
          </a:p>
          <a:p>
            <a:endParaRPr lang="en-GB" sz="2600" dirty="0"/>
          </a:p>
          <a:p>
            <a:r>
              <a:rPr lang="en-GB" sz="2600" dirty="0"/>
              <a:t>What are the differences between each level? </a:t>
            </a:r>
          </a:p>
          <a:p>
            <a:endParaRPr lang="en-GB" sz="2600" dirty="0"/>
          </a:p>
          <a:p>
            <a:r>
              <a:rPr lang="en-GB" sz="2600" dirty="0"/>
              <a:t>What two or three words could you use to summarise those differences?</a:t>
            </a:r>
          </a:p>
        </p:txBody>
      </p:sp>
    </p:spTree>
    <p:extLst>
      <p:ext uri="{BB962C8B-B14F-4D97-AF65-F5344CB8AC3E}">
        <p14:creationId xmlns:p14="http://schemas.microsoft.com/office/powerpoint/2010/main" val="2539830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DA22C-A3A2-B3BF-52C6-E5439DF197CC}"/>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D14C1C62-DCFF-57C1-324B-6976F7BF3DF8}"/>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41740E54-37F6-9B05-97C2-62A1BE2118A1}"/>
              </a:ext>
            </a:extLst>
          </p:cNvPr>
          <p:cNvSpPr/>
          <p:nvPr>
            <p:custDataLst>
              <p:tags r:id="rId4"/>
            </p:custDataLst>
          </p:nvPr>
        </p:nvSpPr>
        <p:spPr>
          <a:xfrm>
            <a:off x="2590800" y="2571750"/>
            <a:ext cx="60452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5B5B5B"/>
                </a:solidFill>
              </a:rPr>
              <a:t>How would you summarise the difference between a 1st and 2:1?  What would make it a 1st?</a:t>
            </a:r>
            <a:endParaRPr lang="en-GB" sz="2800" b="1">
              <a:solidFill>
                <a:srgbClr val="5B5B5B"/>
              </a:solidFill>
            </a:endParaRPr>
          </a:p>
        </p:txBody>
      </p:sp>
      <p:sp>
        <p:nvSpPr>
          <p:cNvPr id="7" name="Rectangle 6">
            <a:extLst>
              <a:ext uri="{FF2B5EF4-FFF2-40B4-BE49-F238E27FC236}">
                <a16:creationId xmlns:a16="http://schemas.microsoft.com/office/drawing/2014/main" id="{F176BD95-8CAE-8507-0DFD-E038A727B9A4}"/>
              </a:ext>
            </a:extLst>
          </p:cNvPr>
          <p:cNvSpPr/>
          <p:nvPr>
            <p:custDataLst>
              <p:tags r:id="rId5"/>
            </p:custDataLst>
          </p:nvPr>
        </p:nvSpPr>
        <p:spPr>
          <a:xfrm>
            <a:off x="2590800" y="6096000"/>
            <a:ext cx="6299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77845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7198F8-E3B2-CC56-8C91-C3F96D915B1D}"/>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F341F345-9E45-FCA5-9D0F-211D93450C2A}"/>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8D04B1BB-1BEB-D3D5-2395-97F48C20302C}"/>
              </a:ext>
            </a:extLst>
          </p:cNvPr>
          <p:cNvSpPr/>
          <p:nvPr>
            <p:custDataLst>
              <p:tags r:id="rId4"/>
            </p:custDataLst>
          </p:nvPr>
        </p:nvSpPr>
        <p:spPr>
          <a:xfrm>
            <a:off x="2590800" y="2571750"/>
            <a:ext cx="60452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5B5B5B"/>
                </a:solidFill>
              </a:rPr>
              <a:t>How would you summarise the difference between a 2:1 and 2:2? What would make it a 2:1?</a:t>
            </a:r>
            <a:endParaRPr lang="en-GB" sz="2800" b="1">
              <a:solidFill>
                <a:srgbClr val="5B5B5B"/>
              </a:solidFill>
            </a:endParaRPr>
          </a:p>
        </p:txBody>
      </p:sp>
      <p:sp>
        <p:nvSpPr>
          <p:cNvPr id="7" name="Rectangle 6">
            <a:extLst>
              <a:ext uri="{FF2B5EF4-FFF2-40B4-BE49-F238E27FC236}">
                <a16:creationId xmlns:a16="http://schemas.microsoft.com/office/drawing/2014/main" id="{E3F035CE-974A-8B43-890A-CE3045C6B66B}"/>
              </a:ext>
            </a:extLst>
          </p:cNvPr>
          <p:cNvSpPr/>
          <p:nvPr>
            <p:custDataLst>
              <p:tags r:id="rId5"/>
            </p:custDataLst>
          </p:nvPr>
        </p:nvSpPr>
        <p:spPr>
          <a:xfrm>
            <a:off x="2590800" y="6096000"/>
            <a:ext cx="6299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392404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9FDA-5CCF-9604-8FA1-A9ECDB091AED}"/>
              </a:ext>
            </a:extLst>
          </p:cNvPr>
          <p:cNvSpPr>
            <a:spLocks noGrp="1"/>
          </p:cNvSpPr>
          <p:nvPr>
            <p:ph type="title"/>
          </p:nvPr>
        </p:nvSpPr>
        <p:spPr>
          <a:xfrm>
            <a:off x="303848" y="-1426369"/>
            <a:ext cx="7886700" cy="2855119"/>
          </a:xfrm>
        </p:spPr>
        <p:txBody>
          <a:bodyPr/>
          <a:lstStyle/>
          <a:p>
            <a:r>
              <a:rPr lang="en-GB" dirty="0">
                <a:solidFill>
                  <a:srgbClr val="463278"/>
                </a:solidFill>
              </a:rPr>
              <a:t>Let’s get started …</a:t>
            </a:r>
          </a:p>
        </p:txBody>
      </p:sp>
      <p:sp>
        <p:nvSpPr>
          <p:cNvPr id="8" name="Text Placeholder 7">
            <a:extLst>
              <a:ext uri="{FF2B5EF4-FFF2-40B4-BE49-F238E27FC236}">
                <a16:creationId xmlns:a16="http://schemas.microsoft.com/office/drawing/2014/main" id="{50839C80-D35A-8FCA-86EB-0F3415C19921}"/>
              </a:ext>
            </a:extLst>
          </p:cNvPr>
          <p:cNvSpPr>
            <a:spLocks noGrp="1"/>
          </p:cNvSpPr>
          <p:nvPr>
            <p:ph type="body" idx="1"/>
          </p:nvPr>
        </p:nvSpPr>
        <p:spPr>
          <a:xfrm>
            <a:off x="303848" y="1674814"/>
            <a:ext cx="8417242" cy="2577146"/>
          </a:xfrm>
        </p:spPr>
        <p:txBody>
          <a:bodyPr>
            <a:noAutofit/>
          </a:bodyPr>
          <a:lstStyle/>
          <a:p>
            <a:r>
              <a:rPr lang="en-GB" b="1" dirty="0">
                <a:solidFill>
                  <a:srgbClr val="463278"/>
                </a:solidFill>
              </a:rPr>
              <a:t>Task: </a:t>
            </a:r>
            <a:r>
              <a:rPr lang="en-GB" dirty="0"/>
              <a:t>Take two minutes to read the student response and the feedback given by two different (fictional) tutors.</a:t>
            </a:r>
          </a:p>
          <a:p>
            <a:endParaRPr lang="en-GB" dirty="0"/>
          </a:p>
          <a:p>
            <a:r>
              <a:rPr lang="en-GB" dirty="0"/>
              <a:t>You can find the resource in the chat.</a:t>
            </a:r>
          </a:p>
          <a:p>
            <a:endParaRPr lang="en-GB" dirty="0"/>
          </a:p>
          <a:p>
            <a:r>
              <a:rPr lang="en-GB" b="1" dirty="0">
                <a:solidFill>
                  <a:srgbClr val="463278"/>
                </a:solidFill>
              </a:rPr>
              <a:t>Thinking Questions:</a:t>
            </a:r>
          </a:p>
          <a:p>
            <a:r>
              <a:rPr lang="en-GB" dirty="0"/>
              <a:t>Which feedback is the best?</a:t>
            </a:r>
          </a:p>
          <a:p>
            <a:r>
              <a:rPr lang="en-GB" dirty="0"/>
              <a:t>Why?</a:t>
            </a:r>
          </a:p>
          <a:p>
            <a:r>
              <a:rPr lang="en-GB" b="1" dirty="0">
                <a:solidFill>
                  <a:schemeClr val="accent1"/>
                </a:solidFill>
              </a:rPr>
              <a:t>Be prepared to share your ideas!</a:t>
            </a:r>
          </a:p>
        </p:txBody>
      </p:sp>
    </p:spTree>
    <p:extLst>
      <p:ext uri="{BB962C8B-B14F-4D97-AF65-F5344CB8AC3E}">
        <p14:creationId xmlns:p14="http://schemas.microsoft.com/office/powerpoint/2010/main" val="3753032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A3904A-281C-D079-78E8-6A2A0D95991F}"/>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6B4EF780-29DA-B55E-55E2-2A24D756A6C0}"/>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95DBF5B2-4096-D7BA-527B-4F302F3AEA26}"/>
              </a:ext>
            </a:extLst>
          </p:cNvPr>
          <p:cNvSpPr/>
          <p:nvPr>
            <p:custDataLst>
              <p:tags r:id="rId4"/>
            </p:custDataLst>
          </p:nvPr>
        </p:nvSpPr>
        <p:spPr>
          <a:xfrm>
            <a:off x="2590800" y="2571750"/>
            <a:ext cx="60452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5B5B5B"/>
                </a:solidFill>
              </a:rPr>
              <a:t>How would you summarise the difference between a 2:2 and 3rd? What would make it a 2:2?</a:t>
            </a:r>
            <a:endParaRPr lang="en-GB" sz="2800" b="1">
              <a:solidFill>
                <a:srgbClr val="5B5B5B"/>
              </a:solidFill>
            </a:endParaRPr>
          </a:p>
        </p:txBody>
      </p:sp>
      <p:sp>
        <p:nvSpPr>
          <p:cNvPr id="7" name="Rectangle 6">
            <a:extLst>
              <a:ext uri="{FF2B5EF4-FFF2-40B4-BE49-F238E27FC236}">
                <a16:creationId xmlns:a16="http://schemas.microsoft.com/office/drawing/2014/main" id="{BE2D107C-468D-4C0D-DEC7-2CA3D3695DD8}"/>
              </a:ext>
            </a:extLst>
          </p:cNvPr>
          <p:cNvSpPr/>
          <p:nvPr>
            <p:custDataLst>
              <p:tags r:id="rId5"/>
            </p:custDataLst>
          </p:nvPr>
        </p:nvSpPr>
        <p:spPr>
          <a:xfrm>
            <a:off x="2590800" y="6096000"/>
            <a:ext cx="6299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2788829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116A-848D-5014-E57F-2D62097B4C3B}"/>
              </a:ext>
            </a:extLst>
          </p:cNvPr>
          <p:cNvSpPr>
            <a:spLocks noGrp="1"/>
          </p:cNvSpPr>
          <p:nvPr>
            <p:ph type="title"/>
          </p:nvPr>
        </p:nvSpPr>
        <p:spPr>
          <a:xfrm>
            <a:off x="222250" y="249012"/>
            <a:ext cx="7886700" cy="1325563"/>
          </a:xfrm>
        </p:spPr>
        <p:txBody>
          <a:bodyPr/>
          <a:lstStyle/>
          <a:p>
            <a:r>
              <a:rPr lang="en-GB" dirty="0"/>
              <a:t>What’s the difference?</a:t>
            </a:r>
          </a:p>
        </p:txBody>
      </p:sp>
      <p:graphicFrame>
        <p:nvGraphicFramePr>
          <p:cNvPr id="4" name="Content Placeholder 3">
            <a:extLst>
              <a:ext uri="{FF2B5EF4-FFF2-40B4-BE49-F238E27FC236}">
                <a16:creationId xmlns:a16="http://schemas.microsoft.com/office/drawing/2014/main" id="{A8C5B4D8-EA11-3674-227C-B305C2648635}"/>
              </a:ext>
            </a:extLst>
          </p:cNvPr>
          <p:cNvGraphicFramePr>
            <a:graphicFrameLocks noGrp="1"/>
          </p:cNvGraphicFramePr>
          <p:nvPr>
            <p:ph idx="1"/>
            <p:extLst>
              <p:ext uri="{D42A27DB-BD31-4B8C-83A1-F6EECF244321}">
                <p14:modId xmlns:p14="http://schemas.microsoft.com/office/powerpoint/2010/main" val="2722066660"/>
              </p:ext>
            </p:extLst>
          </p:nvPr>
        </p:nvGraphicFramePr>
        <p:xfrm>
          <a:off x="-1175657" y="1303111"/>
          <a:ext cx="9284607" cy="5177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28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
                                            <p:graphicEl>
                                              <a:dgm id="{700F37B7-5E2C-49BC-9FEB-FEC2FA968FD4}"/>
                                            </p:graphic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
                                            <p:graphicEl>
                                              <a:dgm id="{77EAD8A0-6915-4CB5-992B-A61EA8E6DA0B}"/>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4">
                                            <p:graphicEl>
                                              <a:dgm id="{8027F6D5-CB89-4E5B-8A46-590138053037}"/>
                                            </p:graphic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4">
                                            <p:graphicEl>
                                              <a:dgm id="{F31A0FE8-35CE-4D3D-B88D-EC813ACDAD00}"/>
                                            </p:graphic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4">
                                            <p:graphicEl>
                                              <a:dgm id="{5CECB11F-497E-4361-A39C-C56B50A28F31}"/>
                                            </p:graphic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4">
                                            <p:graphicEl>
                                              <a:dgm id="{4E6B38C3-2CA0-4668-BB65-821B6C20F20C}"/>
                                            </p:graphic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4">
                                            <p:graphicEl>
                                              <a:dgm id="{487FC2B3-30E8-41A3-826F-2776CF7C9793}"/>
                                            </p:graphic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4">
                                            <p:graphicEl>
                                              <a:dgm id="{59780998-4B89-4CE5-884A-2EC6358300C1}"/>
                                            </p:graphic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4">
                                            <p:graphicEl>
                                              <a:dgm id="{121FDBAA-BFF8-45BC-A45A-AF4EABF5DDA8}"/>
                                            </p:graphicEl>
                                          </p:spTgt>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4">
                                            <p:graphicEl>
                                              <a:dgm id="{A3B627EB-34C8-4F1C-8F4C-C5ADD314D5F3}"/>
                                            </p:graphicEl>
                                          </p:spTgt>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4">
                                            <p:graphicEl>
                                              <a:dgm id="{B7577803-250E-4E39-83CD-11DF63A06470}"/>
                                            </p:graphicEl>
                                          </p:spTgt>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1000"/>
                                  </p:stCondLst>
                                  <p:childTnLst>
                                    <p:set>
                                      <p:cBhvr>
                                        <p:cTn id="39" dur="1" fill="hold">
                                          <p:stCondLst>
                                            <p:cond delay="0"/>
                                          </p:stCondLst>
                                        </p:cTn>
                                        <p:tgtEl>
                                          <p:spTgt spid="4">
                                            <p:graphicEl>
                                              <a:dgm id="{093447C2-A061-4F1F-8E82-C66D9A31A9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D440-B621-4BB3-F8BF-9576B544BFAD}"/>
              </a:ext>
            </a:extLst>
          </p:cNvPr>
          <p:cNvSpPr>
            <a:spLocks noGrp="1"/>
          </p:cNvSpPr>
          <p:nvPr>
            <p:ph type="title"/>
          </p:nvPr>
        </p:nvSpPr>
        <p:spPr>
          <a:xfrm>
            <a:off x="297180" y="342266"/>
            <a:ext cx="7886700" cy="1325563"/>
          </a:xfrm>
        </p:spPr>
        <p:txBody>
          <a:bodyPr>
            <a:normAutofit/>
          </a:bodyPr>
          <a:lstStyle/>
          <a:p>
            <a:r>
              <a:rPr lang="en-GB" sz="4000" dirty="0"/>
              <a:t>So far, we have thought </a:t>
            </a:r>
            <a:br>
              <a:rPr lang="en-GB" sz="4000" dirty="0"/>
            </a:br>
            <a:r>
              <a:rPr lang="en-GB" sz="4000" dirty="0"/>
              <a:t>about …</a:t>
            </a:r>
          </a:p>
        </p:txBody>
      </p:sp>
      <p:grpSp>
        <p:nvGrpSpPr>
          <p:cNvPr id="4" name="Group 3">
            <a:extLst>
              <a:ext uri="{FF2B5EF4-FFF2-40B4-BE49-F238E27FC236}">
                <a16:creationId xmlns:a16="http://schemas.microsoft.com/office/drawing/2014/main" id="{C7299961-D643-8192-9759-3E025F8F3E6E}"/>
              </a:ext>
            </a:extLst>
          </p:cNvPr>
          <p:cNvGrpSpPr/>
          <p:nvPr/>
        </p:nvGrpSpPr>
        <p:grpSpPr>
          <a:xfrm>
            <a:off x="297180" y="1667829"/>
            <a:ext cx="3346704" cy="1934765"/>
            <a:chOff x="0" y="496"/>
            <a:chExt cx="3346704" cy="1934765"/>
          </a:xfrm>
        </p:grpSpPr>
        <p:sp>
          <p:nvSpPr>
            <p:cNvPr id="5" name="Rectangle: Rounded Corners 4">
              <a:extLst>
                <a:ext uri="{FF2B5EF4-FFF2-40B4-BE49-F238E27FC236}">
                  <a16:creationId xmlns:a16="http://schemas.microsoft.com/office/drawing/2014/main" id="{9CC8AF6E-A210-1E7A-2004-478DAAF66D0E}"/>
                </a:ext>
              </a:extLst>
            </p:cNvPr>
            <p:cNvSpPr/>
            <p:nvPr/>
          </p:nvSpPr>
          <p:spPr>
            <a:xfrm>
              <a:off x="0" y="496"/>
              <a:ext cx="3346704" cy="193476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585BAF04-E0A9-9B66-D7FF-4BED3B8C3A77}"/>
                </a:ext>
              </a:extLst>
            </p:cNvPr>
            <p:cNvSpPr txBox="1"/>
            <p:nvPr/>
          </p:nvSpPr>
          <p:spPr>
            <a:xfrm>
              <a:off x="94447" y="94943"/>
              <a:ext cx="3157810" cy="174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Theories of Feedback</a:t>
              </a:r>
            </a:p>
          </p:txBody>
        </p:sp>
      </p:grpSp>
      <p:grpSp>
        <p:nvGrpSpPr>
          <p:cNvPr id="7" name="Group 6">
            <a:extLst>
              <a:ext uri="{FF2B5EF4-FFF2-40B4-BE49-F238E27FC236}">
                <a16:creationId xmlns:a16="http://schemas.microsoft.com/office/drawing/2014/main" id="{A991A55D-614C-1749-DA74-76AC0B64568A}"/>
              </a:ext>
            </a:extLst>
          </p:cNvPr>
          <p:cNvGrpSpPr/>
          <p:nvPr/>
        </p:nvGrpSpPr>
        <p:grpSpPr>
          <a:xfrm>
            <a:off x="3643884" y="1667829"/>
            <a:ext cx="5020056" cy="1934765"/>
            <a:chOff x="3346703" y="496"/>
            <a:chExt cx="5020056" cy="1934765"/>
          </a:xfrm>
        </p:grpSpPr>
        <p:sp>
          <p:nvSpPr>
            <p:cNvPr id="8" name="Arrow: Right 7">
              <a:extLst>
                <a:ext uri="{FF2B5EF4-FFF2-40B4-BE49-F238E27FC236}">
                  <a16:creationId xmlns:a16="http://schemas.microsoft.com/office/drawing/2014/main" id="{C781B488-85C1-A46F-98BB-4C0BA7F14AB2}"/>
                </a:ext>
              </a:extLst>
            </p:cNvPr>
            <p:cNvSpPr/>
            <p:nvPr/>
          </p:nvSpPr>
          <p:spPr>
            <a:xfrm>
              <a:off x="3346703" y="496"/>
              <a:ext cx="5020056" cy="1934765"/>
            </a:xfrm>
            <a:prstGeom prst="rightArrow">
              <a:avLst>
                <a:gd name="adj1" fmla="val 75000"/>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9" name="Arrow: Right 4">
              <a:extLst>
                <a:ext uri="{FF2B5EF4-FFF2-40B4-BE49-F238E27FC236}">
                  <a16:creationId xmlns:a16="http://schemas.microsoft.com/office/drawing/2014/main" id="{FDC2C220-8C51-25DD-0A39-558918C40B74}"/>
                </a:ext>
              </a:extLst>
            </p:cNvPr>
            <p:cNvSpPr txBox="1"/>
            <p:nvPr/>
          </p:nvSpPr>
          <p:spPr>
            <a:xfrm>
              <a:off x="3346703" y="242342"/>
              <a:ext cx="4294519" cy="14510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GB" sz="3100" kern="1200" dirty="0"/>
                <a:t>What makes feedback productive?</a:t>
              </a:r>
            </a:p>
          </p:txBody>
        </p:sp>
      </p:grpSp>
      <p:sp>
        <p:nvSpPr>
          <p:cNvPr id="10" name="TextBox 9">
            <a:extLst>
              <a:ext uri="{FF2B5EF4-FFF2-40B4-BE49-F238E27FC236}">
                <a16:creationId xmlns:a16="http://schemas.microsoft.com/office/drawing/2014/main" id="{58EB7D53-A9F7-D2A3-545E-0096C8D9FF40}"/>
              </a:ext>
            </a:extLst>
          </p:cNvPr>
          <p:cNvSpPr txBox="1"/>
          <p:nvPr/>
        </p:nvSpPr>
        <p:spPr>
          <a:xfrm>
            <a:off x="1012044" y="5869403"/>
            <a:ext cx="7870699" cy="646331"/>
          </a:xfrm>
          <a:prstGeom prst="rect">
            <a:avLst/>
          </a:prstGeom>
          <a:solidFill>
            <a:schemeClr val="accent1"/>
          </a:solidFill>
        </p:spPr>
        <p:txBody>
          <a:bodyPr wrap="square" rtlCol="0">
            <a:spAutoFit/>
          </a:bodyPr>
          <a:lstStyle/>
          <a:p>
            <a:r>
              <a:rPr lang="en-GB" sz="3600" dirty="0">
                <a:solidFill>
                  <a:schemeClr val="bg1"/>
                </a:solidFill>
              </a:rPr>
              <a:t>What are your key takeaways?</a:t>
            </a:r>
          </a:p>
        </p:txBody>
      </p:sp>
      <p:grpSp>
        <p:nvGrpSpPr>
          <p:cNvPr id="3" name="Group 2">
            <a:extLst>
              <a:ext uri="{FF2B5EF4-FFF2-40B4-BE49-F238E27FC236}">
                <a16:creationId xmlns:a16="http://schemas.microsoft.com/office/drawing/2014/main" id="{30EA4079-5C6C-F2C6-D9AB-1016E9134F12}"/>
              </a:ext>
            </a:extLst>
          </p:cNvPr>
          <p:cNvGrpSpPr/>
          <p:nvPr/>
        </p:nvGrpSpPr>
        <p:grpSpPr>
          <a:xfrm>
            <a:off x="3643884" y="3602594"/>
            <a:ext cx="5020056" cy="1934765"/>
            <a:chOff x="3346703" y="2128738"/>
            <a:chExt cx="5020056" cy="1934765"/>
          </a:xfrm>
        </p:grpSpPr>
        <p:sp>
          <p:nvSpPr>
            <p:cNvPr id="11" name="Arrow: Right 10">
              <a:extLst>
                <a:ext uri="{FF2B5EF4-FFF2-40B4-BE49-F238E27FC236}">
                  <a16:creationId xmlns:a16="http://schemas.microsoft.com/office/drawing/2014/main" id="{33824239-9BF5-00B9-496D-F63F998A5059}"/>
                </a:ext>
              </a:extLst>
            </p:cNvPr>
            <p:cNvSpPr/>
            <p:nvPr/>
          </p:nvSpPr>
          <p:spPr>
            <a:xfrm>
              <a:off x="3346703" y="2128738"/>
              <a:ext cx="5020056" cy="1934765"/>
            </a:xfrm>
            <a:prstGeom prst="rightArrow">
              <a:avLst>
                <a:gd name="adj1" fmla="val 75000"/>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3" name="Arrow: Right 4">
              <a:extLst>
                <a:ext uri="{FF2B5EF4-FFF2-40B4-BE49-F238E27FC236}">
                  <a16:creationId xmlns:a16="http://schemas.microsoft.com/office/drawing/2014/main" id="{C9BCA818-869B-E389-C0B8-410E221A4AEF}"/>
                </a:ext>
              </a:extLst>
            </p:cNvPr>
            <p:cNvSpPr txBox="1"/>
            <p:nvPr/>
          </p:nvSpPr>
          <p:spPr>
            <a:xfrm>
              <a:off x="3346703" y="2370584"/>
              <a:ext cx="4294519" cy="14510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685"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Using mark schemes</a:t>
              </a:r>
            </a:p>
          </p:txBody>
        </p:sp>
      </p:grpSp>
      <p:grpSp>
        <p:nvGrpSpPr>
          <p:cNvPr id="14" name="Group 13">
            <a:extLst>
              <a:ext uri="{FF2B5EF4-FFF2-40B4-BE49-F238E27FC236}">
                <a16:creationId xmlns:a16="http://schemas.microsoft.com/office/drawing/2014/main" id="{1F15713D-1C2A-8203-DF4C-DAB6925AA22E}"/>
              </a:ext>
            </a:extLst>
          </p:cNvPr>
          <p:cNvGrpSpPr/>
          <p:nvPr/>
        </p:nvGrpSpPr>
        <p:grpSpPr>
          <a:xfrm>
            <a:off x="297181" y="3602594"/>
            <a:ext cx="3346704" cy="1934765"/>
            <a:chOff x="0" y="2128738"/>
            <a:chExt cx="3346704" cy="1934765"/>
          </a:xfrm>
        </p:grpSpPr>
        <p:sp>
          <p:nvSpPr>
            <p:cNvPr id="15" name="Rectangle: Rounded Corners 14">
              <a:extLst>
                <a:ext uri="{FF2B5EF4-FFF2-40B4-BE49-F238E27FC236}">
                  <a16:creationId xmlns:a16="http://schemas.microsoft.com/office/drawing/2014/main" id="{2276DC9D-FD21-6C39-23DB-A2D3B964F02B}"/>
                </a:ext>
              </a:extLst>
            </p:cNvPr>
            <p:cNvSpPr/>
            <p:nvPr/>
          </p:nvSpPr>
          <p:spPr>
            <a:xfrm>
              <a:off x="0" y="2128738"/>
              <a:ext cx="3346704" cy="193476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Rectangle: Rounded Corners 6">
              <a:extLst>
                <a:ext uri="{FF2B5EF4-FFF2-40B4-BE49-F238E27FC236}">
                  <a16:creationId xmlns:a16="http://schemas.microsoft.com/office/drawing/2014/main" id="{49489C35-1323-0A32-CC90-A3541741170E}"/>
                </a:ext>
              </a:extLst>
            </p:cNvPr>
            <p:cNvSpPr txBox="1"/>
            <p:nvPr/>
          </p:nvSpPr>
          <p:spPr>
            <a:xfrm>
              <a:off x="94447" y="2223185"/>
              <a:ext cx="3157810" cy="174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Applications of Feedback</a:t>
              </a:r>
            </a:p>
          </p:txBody>
        </p:sp>
      </p:grpSp>
      <p:pic>
        <p:nvPicPr>
          <p:cNvPr id="18" name="Graphic 17" descr="Shopping bag with solid fill">
            <a:extLst>
              <a:ext uri="{FF2B5EF4-FFF2-40B4-BE49-F238E27FC236}">
                <a16:creationId xmlns:a16="http://schemas.microsoft.com/office/drawing/2014/main" id="{723D8861-F680-6AB7-A7E0-7E0D7065EA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44" y="5645630"/>
            <a:ext cx="914400" cy="914400"/>
          </a:xfrm>
          <a:prstGeom prst="rect">
            <a:avLst/>
          </a:prstGeom>
        </p:spPr>
      </p:pic>
    </p:spTree>
    <p:extLst>
      <p:ext uri="{BB962C8B-B14F-4D97-AF65-F5344CB8AC3E}">
        <p14:creationId xmlns:p14="http://schemas.microsoft.com/office/powerpoint/2010/main" val="258975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D21671-D4B9-1C10-5936-4DB8969777DE}"/>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FE6E3466-43B0-1229-196D-30A98089E14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C8F97A29-7A65-022F-84FF-5BB3ABE76C04}"/>
              </a:ext>
            </a:extLst>
          </p:cNvPr>
          <p:cNvSpPr/>
          <p:nvPr>
            <p:custDataLst>
              <p:tags r:id="rId4"/>
            </p:custDataLst>
          </p:nvPr>
        </p:nvSpPr>
        <p:spPr>
          <a:xfrm>
            <a:off x="2590800" y="2571750"/>
            <a:ext cx="60452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00" b="1" dirty="0">
                <a:solidFill>
                  <a:srgbClr val="5B5B5B"/>
                </a:solidFill>
              </a:rPr>
              <a:t>What are your key takeaways from this section? How can we use the mark scheme?</a:t>
            </a:r>
            <a:endParaRPr lang="en-GB" sz="3300" b="1" dirty="0">
              <a:solidFill>
                <a:srgbClr val="5B5B5B"/>
              </a:solidFill>
            </a:endParaRPr>
          </a:p>
        </p:txBody>
      </p:sp>
      <p:sp>
        <p:nvSpPr>
          <p:cNvPr id="7" name="Rectangle 6">
            <a:extLst>
              <a:ext uri="{FF2B5EF4-FFF2-40B4-BE49-F238E27FC236}">
                <a16:creationId xmlns:a16="http://schemas.microsoft.com/office/drawing/2014/main" id="{D138DDE5-1C85-A229-2FDC-E413B9EE5A3A}"/>
              </a:ext>
            </a:extLst>
          </p:cNvPr>
          <p:cNvSpPr/>
          <p:nvPr>
            <p:custDataLst>
              <p:tags r:id="rId5"/>
            </p:custDataLst>
          </p:nvPr>
        </p:nvSpPr>
        <p:spPr>
          <a:xfrm>
            <a:off x="2590800" y="6096000"/>
            <a:ext cx="6299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993617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D440-B621-4BB3-F8BF-9576B544BFAD}"/>
              </a:ext>
            </a:extLst>
          </p:cNvPr>
          <p:cNvSpPr>
            <a:spLocks noGrp="1"/>
          </p:cNvSpPr>
          <p:nvPr>
            <p:ph type="title"/>
          </p:nvPr>
        </p:nvSpPr>
        <p:spPr>
          <a:xfrm>
            <a:off x="297180" y="5277123"/>
            <a:ext cx="7886700" cy="1325563"/>
          </a:xfrm>
        </p:spPr>
        <p:txBody>
          <a:bodyPr>
            <a:normAutofit/>
          </a:bodyPr>
          <a:lstStyle/>
          <a:p>
            <a:r>
              <a:rPr lang="en-GB" sz="4000" b="1" dirty="0">
                <a:solidFill>
                  <a:schemeClr val="accent1"/>
                </a:solidFill>
              </a:rPr>
              <a:t>Learning Point 3:</a:t>
            </a:r>
          </a:p>
        </p:txBody>
      </p:sp>
      <p:grpSp>
        <p:nvGrpSpPr>
          <p:cNvPr id="3" name="Group 2">
            <a:extLst>
              <a:ext uri="{FF2B5EF4-FFF2-40B4-BE49-F238E27FC236}">
                <a16:creationId xmlns:a16="http://schemas.microsoft.com/office/drawing/2014/main" id="{B1AA95A6-8841-ACDF-0C13-22BB3FDE86EC}"/>
              </a:ext>
            </a:extLst>
          </p:cNvPr>
          <p:cNvGrpSpPr/>
          <p:nvPr/>
        </p:nvGrpSpPr>
        <p:grpSpPr>
          <a:xfrm>
            <a:off x="3643883" y="2461617"/>
            <a:ext cx="5020056" cy="1934765"/>
            <a:chOff x="3346703" y="2128738"/>
            <a:chExt cx="5020056" cy="1934765"/>
          </a:xfrm>
        </p:grpSpPr>
        <p:sp>
          <p:nvSpPr>
            <p:cNvPr id="13" name="Arrow: Right 12">
              <a:extLst>
                <a:ext uri="{FF2B5EF4-FFF2-40B4-BE49-F238E27FC236}">
                  <a16:creationId xmlns:a16="http://schemas.microsoft.com/office/drawing/2014/main" id="{95BAE52C-CBF1-B91C-D012-67B367006B6C}"/>
                </a:ext>
              </a:extLst>
            </p:cNvPr>
            <p:cNvSpPr/>
            <p:nvPr/>
          </p:nvSpPr>
          <p:spPr>
            <a:xfrm>
              <a:off x="3346703" y="2128738"/>
              <a:ext cx="5020056" cy="1934765"/>
            </a:xfrm>
            <a:prstGeom prst="rightArrow">
              <a:avLst>
                <a:gd name="adj1" fmla="val 75000"/>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4" name="Arrow: Right 4">
              <a:extLst>
                <a:ext uri="{FF2B5EF4-FFF2-40B4-BE49-F238E27FC236}">
                  <a16:creationId xmlns:a16="http://schemas.microsoft.com/office/drawing/2014/main" id="{0562503B-5C39-C2A2-A517-D2E0E1973E20}"/>
                </a:ext>
              </a:extLst>
            </p:cNvPr>
            <p:cNvSpPr txBox="1"/>
            <p:nvPr/>
          </p:nvSpPr>
          <p:spPr>
            <a:xfrm>
              <a:off x="3346703" y="2370584"/>
              <a:ext cx="4294519" cy="14510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685"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Flexible and inflexible knowledge</a:t>
              </a:r>
            </a:p>
          </p:txBody>
        </p:sp>
      </p:grpSp>
      <p:grpSp>
        <p:nvGrpSpPr>
          <p:cNvPr id="10" name="Group 9">
            <a:extLst>
              <a:ext uri="{FF2B5EF4-FFF2-40B4-BE49-F238E27FC236}">
                <a16:creationId xmlns:a16="http://schemas.microsoft.com/office/drawing/2014/main" id="{E07AE943-6677-68C7-164D-278122AA9B64}"/>
              </a:ext>
            </a:extLst>
          </p:cNvPr>
          <p:cNvGrpSpPr/>
          <p:nvPr/>
        </p:nvGrpSpPr>
        <p:grpSpPr>
          <a:xfrm>
            <a:off x="297180" y="2461617"/>
            <a:ext cx="3346704" cy="1934765"/>
            <a:chOff x="0" y="2128738"/>
            <a:chExt cx="3346704" cy="1934765"/>
          </a:xfrm>
        </p:grpSpPr>
        <p:sp>
          <p:nvSpPr>
            <p:cNvPr id="11" name="Rectangle: Rounded Corners 10">
              <a:extLst>
                <a:ext uri="{FF2B5EF4-FFF2-40B4-BE49-F238E27FC236}">
                  <a16:creationId xmlns:a16="http://schemas.microsoft.com/office/drawing/2014/main" id="{5448A0F2-4D69-48B1-F846-057501CE3754}"/>
                </a:ext>
              </a:extLst>
            </p:cNvPr>
            <p:cNvSpPr/>
            <p:nvPr/>
          </p:nvSpPr>
          <p:spPr>
            <a:xfrm>
              <a:off x="0" y="2128738"/>
              <a:ext cx="3346704" cy="193476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ectangle: Rounded Corners 6">
              <a:extLst>
                <a:ext uri="{FF2B5EF4-FFF2-40B4-BE49-F238E27FC236}">
                  <a16:creationId xmlns:a16="http://schemas.microsoft.com/office/drawing/2014/main" id="{35D1471C-9611-F8BE-B7E6-86E460D330EE}"/>
                </a:ext>
              </a:extLst>
            </p:cNvPr>
            <p:cNvSpPr txBox="1"/>
            <p:nvPr/>
          </p:nvSpPr>
          <p:spPr>
            <a:xfrm>
              <a:off x="94447" y="2223185"/>
              <a:ext cx="3157810" cy="174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Applications of Feedback</a:t>
              </a:r>
            </a:p>
          </p:txBody>
        </p:sp>
      </p:grpSp>
    </p:spTree>
    <p:extLst>
      <p:ext uri="{BB962C8B-B14F-4D97-AF65-F5344CB8AC3E}">
        <p14:creationId xmlns:p14="http://schemas.microsoft.com/office/powerpoint/2010/main" val="803233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3A21A96B-9C73-B8C4-7ACC-03B5D96F3E26}"/>
              </a:ext>
            </a:extLst>
          </p:cNvPr>
          <p:cNvSpPr/>
          <p:nvPr/>
        </p:nvSpPr>
        <p:spPr>
          <a:xfrm>
            <a:off x="3599543" y="1698084"/>
            <a:ext cx="5124919" cy="4155984"/>
          </a:xfrm>
          <a:prstGeom prst="wedgeRectCallout">
            <a:avLst>
              <a:gd name="adj1" fmla="val -33168"/>
              <a:gd name="adj2" fmla="val 6044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b="1" dirty="0"/>
              <a:t>‘When knowledge transfers, that means they will have successful applied old knowledge to a new problem.’</a:t>
            </a:r>
          </a:p>
        </p:txBody>
      </p:sp>
      <p:grpSp>
        <p:nvGrpSpPr>
          <p:cNvPr id="2" name="Group 1">
            <a:extLst>
              <a:ext uri="{FF2B5EF4-FFF2-40B4-BE49-F238E27FC236}">
                <a16:creationId xmlns:a16="http://schemas.microsoft.com/office/drawing/2014/main" id="{9EDAAA8E-EFCD-0859-68A7-BA2DCB73A77F}"/>
              </a:ext>
            </a:extLst>
          </p:cNvPr>
          <p:cNvGrpSpPr/>
          <p:nvPr/>
        </p:nvGrpSpPr>
        <p:grpSpPr>
          <a:xfrm>
            <a:off x="288653" y="1698084"/>
            <a:ext cx="3051810" cy="3801128"/>
            <a:chOff x="4918710" y="1565910"/>
            <a:chExt cx="3051810" cy="3801128"/>
          </a:xfrm>
        </p:grpSpPr>
        <p:sp>
          <p:nvSpPr>
            <p:cNvPr id="8" name="Rectangle 7">
              <a:extLst>
                <a:ext uri="{FF2B5EF4-FFF2-40B4-BE49-F238E27FC236}">
                  <a16:creationId xmlns:a16="http://schemas.microsoft.com/office/drawing/2014/main" id="{F1D9E619-8BAF-06F1-65F1-EE4EAC978919}"/>
                </a:ext>
              </a:extLst>
            </p:cNvPr>
            <p:cNvSpPr/>
            <p:nvPr/>
          </p:nvSpPr>
          <p:spPr>
            <a:xfrm>
              <a:off x="4918710" y="1565910"/>
              <a:ext cx="3051810" cy="3801128"/>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ADB5B51-F8E9-7FA6-7148-90AB11463B83}"/>
                </a:ext>
              </a:extLst>
            </p:cNvPr>
            <p:cNvSpPr txBox="1"/>
            <p:nvPr/>
          </p:nvSpPr>
          <p:spPr>
            <a:xfrm>
              <a:off x="5054494" y="4412931"/>
              <a:ext cx="2801726" cy="954107"/>
            </a:xfrm>
            <a:prstGeom prst="rect">
              <a:avLst/>
            </a:prstGeom>
            <a:noFill/>
          </p:spPr>
          <p:txBody>
            <a:bodyPr wrap="square" rtlCol="0">
              <a:spAutoFit/>
            </a:bodyPr>
            <a:lstStyle/>
            <a:p>
              <a:pPr algn="ctr"/>
              <a:r>
                <a:rPr lang="en-GB" sz="1400" b="1" dirty="0"/>
                <a:t>Dan Willingham</a:t>
              </a:r>
            </a:p>
            <a:p>
              <a:pPr algn="ctr"/>
              <a:r>
                <a:rPr lang="en-GB" sz="1400" dirty="0"/>
                <a:t>Emeritus Professor of Educational Assessment, </a:t>
              </a:r>
            </a:p>
            <a:p>
              <a:pPr algn="ctr"/>
              <a:r>
                <a:rPr lang="en-GB" sz="1400" dirty="0"/>
                <a:t>University College London</a:t>
              </a:r>
            </a:p>
          </p:txBody>
        </p:sp>
        <p:pic>
          <p:nvPicPr>
            <p:cNvPr id="10" name="Picture 2" descr="Image Result">
              <a:extLst>
                <a:ext uri="{FF2B5EF4-FFF2-40B4-BE49-F238E27FC236}">
                  <a16:creationId xmlns:a16="http://schemas.microsoft.com/office/drawing/2014/main" id="{456EB82D-A49A-32DB-A35B-68AFFE747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656" y="1690689"/>
              <a:ext cx="2801725" cy="27687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828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0B8D-1099-156E-2169-FED62F115CD6}"/>
              </a:ext>
            </a:extLst>
          </p:cNvPr>
          <p:cNvSpPr>
            <a:spLocks noGrp="1"/>
          </p:cNvSpPr>
          <p:nvPr>
            <p:ph type="title"/>
          </p:nvPr>
        </p:nvSpPr>
        <p:spPr>
          <a:xfrm>
            <a:off x="164191" y="233033"/>
            <a:ext cx="7886699" cy="932688"/>
          </a:xfrm>
        </p:spPr>
        <p:txBody>
          <a:bodyPr vert="horz" lIns="91440" tIns="45720" rIns="91440" bIns="45720" rtlCol="0" anchor="b">
            <a:normAutofit/>
          </a:bodyPr>
          <a:lstStyle/>
          <a:p>
            <a:r>
              <a:rPr lang="en-US" sz="4700" kern="1200" dirty="0">
                <a:solidFill>
                  <a:schemeClr val="tx1"/>
                </a:solidFill>
                <a:latin typeface="+mj-lt"/>
                <a:ea typeface="+mj-ea"/>
                <a:cs typeface="+mj-cs"/>
              </a:rPr>
              <a:t>The Scholars </a:t>
            </a:r>
            <a:r>
              <a:rPr lang="en-US" sz="4700" kern="1200" dirty="0" err="1">
                <a:solidFill>
                  <a:schemeClr val="tx1"/>
                </a:solidFill>
                <a:latin typeface="+mj-lt"/>
                <a:ea typeface="+mj-ea"/>
                <a:cs typeface="+mj-cs"/>
              </a:rPr>
              <a:t>Programme</a:t>
            </a:r>
            <a:endParaRPr lang="en-US" sz="4700" kern="1200" dirty="0">
              <a:solidFill>
                <a:schemeClr val="tx1"/>
              </a:solidFill>
              <a:latin typeface="+mj-lt"/>
              <a:ea typeface="+mj-ea"/>
              <a:cs typeface="+mj-cs"/>
            </a:endParaRPr>
          </a:p>
        </p:txBody>
      </p:sp>
      <p:pic>
        <p:nvPicPr>
          <p:cNvPr id="3" name="Picture 2">
            <a:extLst>
              <a:ext uri="{FF2B5EF4-FFF2-40B4-BE49-F238E27FC236}">
                <a16:creationId xmlns:a16="http://schemas.microsoft.com/office/drawing/2014/main" id="{B3BE029B-E07A-3304-1A57-65955B3F6E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650" y="2723718"/>
            <a:ext cx="7886699" cy="2720911"/>
          </a:xfrm>
          <a:prstGeom prst="rect">
            <a:avLst/>
          </a:prstGeom>
          <a:noFill/>
          <a:extLst>
            <a:ext uri="{909E8E84-426E-40DD-AFC4-6F175D3DCCD1}">
              <a14:hiddenFill xmlns:a14="http://schemas.microsoft.com/office/drawing/2010/main">
                <a:solidFill>
                  <a:srgbClr val="FFFFFF"/>
                </a:solidFill>
              </a14:hiddenFill>
            </a:ext>
          </a:extLst>
        </p:spPr>
      </p:pic>
      <p:sp>
        <p:nvSpPr>
          <p:cNvPr id="4" name="Callout: Down Arrow 3">
            <a:extLst>
              <a:ext uri="{FF2B5EF4-FFF2-40B4-BE49-F238E27FC236}">
                <a16:creationId xmlns:a16="http://schemas.microsoft.com/office/drawing/2014/main" id="{44D961CD-A5EF-5BC0-27E8-241A6EB34F0C}"/>
              </a:ext>
            </a:extLst>
          </p:cNvPr>
          <p:cNvSpPr/>
          <p:nvPr/>
        </p:nvSpPr>
        <p:spPr>
          <a:xfrm>
            <a:off x="323848" y="1413371"/>
            <a:ext cx="6947809" cy="1721715"/>
          </a:xfrm>
          <a:prstGeom prst="downArrowCallout">
            <a:avLst>
              <a:gd name="adj1" fmla="val 23314"/>
              <a:gd name="adj2" fmla="val 55743"/>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Formative feedback – in tutorial Q&amp;A, Homework feedback, The Hub</a:t>
            </a:r>
          </a:p>
        </p:txBody>
      </p:sp>
      <p:sp>
        <p:nvSpPr>
          <p:cNvPr id="7" name="Rectangle 6">
            <a:extLst>
              <a:ext uri="{FF2B5EF4-FFF2-40B4-BE49-F238E27FC236}">
                <a16:creationId xmlns:a16="http://schemas.microsoft.com/office/drawing/2014/main" id="{5A329E7E-9E66-694E-17C9-32C489F897DC}"/>
              </a:ext>
            </a:extLst>
          </p:cNvPr>
          <p:cNvSpPr/>
          <p:nvPr/>
        </p:nvSpPr>
        <p:spPr>
          <a:xfrm>
            <a:off x="5034192" y="5444629"/>
            <a:ext cx="2888343" cy="898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Summative????</a:t>
            </a:r>
          </a:p>
          <a:p>
            <a:pPr algn="ctr"/>
            <a:r>
              <a:rPr lang="en-GB" dirty="0"/>
              <a:t>Opportunity to affect flexible knowledge</a:t>
            </a:r>
          </a:p>
        </p:txBody>
      </p:sp>
      <p:grpSp>
        <p:nvGrpSpPr>
          <p:cNvPr id="10" name="Group 9">
            <a:extLst>
              <a:ext uri="{FF2B5EF4-FFF2-40B4-BE49-F238E27FC236}">
                <a16:creationId xmlns:a16="http://schemas.microsoft.com/office/drawing/2014/main" id="{D6D9DADB-1BF6-7E0B-00B1-659DBF0ABD19}"/>
              </a:ext>
            </a:extLst>
          </p:cNvPr>
          <p:cNvGrpSpPr/>
          <p:nvPr/>
        </p:nvGrpSpPr>
        <p:grpSpPr>
          <a:xfrm>
            <a:off x="1973946" y="4445433"/>
            <a:ext cx="2888343" cy="1897310"/>
            <a:chOff x="1973946" y="4445433"/>
            <a:chExt cx="2888343" cy="1897310"/>
          </a:xfrm>
        </p:grpSpPr>
        <p:sp>
          <p:nvSpPr>
            <p:cNvPr id="6" name="Rectangle 5">
              <a:extLst>
                <a:ext uri="{FF2B5EF4-FFF2-40B4-BE49-F238E27FC236}">
                  <a16:creationId xmlns:a16="http://schemas.microsoft.com/office/drawing/2014/main" id="{2A0CA047-7CE1-6B70-5DEC-42C5D049379A}"/>
                </a:ext>
              </a:extLst>
            </p:cNvPr>
            <p:cNvSpPr/>
            <p:nvPr/>
          </p:nvSpPr>
          <p:spPr>
            <a:xfrm>
              <a:off x="1973946" y="5444629"/>
              <a:ext cx="2888343" cy="898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Formative:</a:t>
              </a:r>
            </a:p>
            <a:p>
              <a:pPr algn="ctr"/>
              <a:r>
                <a:rPr lang="en-GB" dirty="0"/>
                <a:t>Opportunity to affect inflexible knowledge</a:t>
              </a:r>
            </a:p>
          </p:txBody>
        </p:sp>
        <p:sp>
          <p:nvSpPr>
            <p:cNvPr id="8" name="Arrow: Up 7">
              <a:extLst>
                <a:ext uri="{FF2B5EF4-FFF2-40B4-BE49-F238E27FC236}">
                  <a16:creationId xmlns:a16="http://schemas.microsoft.com/office/drawing/2014/main" id="{8D8F72E4-1185-E3E0-9A90-ECF0A0044CF0}"/>
                </a:ext>
              </a:extLst>
            </p:cNvPr>
            <p:cNvSpPr/>
            <p:nvPr/>
          </p:nvSpPr>
          <p:spPr>
            <a:xfrm>
              <a:off x="4249056" y="4445433"/>
              <a:ext cx="600077" cy="9991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Arrow: Up 8">
            <a:extLst>
              <a:ext uri="{FF2B5EF4-FFF2-40B4-BE49-F238E27FC236}">
                <a16:creationId xmlns:a16="http://schemas.microsoft.com/office/drawing/2014/main" id="{541BD02E-41A6-57F3-73E0-E6C46627AE91}"/>
              </a:ext>
            </a:extLst>
          </p:cNvPr>
          <p:cNvSpPr/>
          <p:nvPr/>
        </p:nvSpPr>
        <p:spPr>
          <a:xfrm>
            <a:off x="4948470" y="4693083"/>
            <a:ext cx="600077" cy="7515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224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202AF-E446-929F-020E-6BCED3F5BCD1}"/>
              </a:ext>
            </a:extLst>
          </p:cNvPr>
          <p:cNvSpPr>
            <a:spLocks noGrp="1"/>
          </p:cNvSpPr>
          <p:nvPr>
            <p:ph type="title"/>
          </p:nvPr>
        </p:nvSpPr>
        <p:spPr>
          <a:xfrm>
            <a:off x="323850" y="277856"/>
            <a:ext cx="7886700" cy="1325563"/>
          </a:xfrm>
        </p:spPr>
        <p:txBody>
          <a:bodyPr/>
          <a:lstStyle/>
          <a:p>
            <a:r>
              <a:rPr lang="en-GB" b="1" dirty="0"/>
              <a:t>Our Mission:</a:t>
            </a:r>
          </a:p>
        </p:txBody>
      </p:sp>
      <p:sp>
        <p:nvSpPr>
          <p:cNvPr id="3" name="Oval 2">
            <a:extLst>
              <a:ext uri="{FF2B5EF4-FFF2-40B4-BE49-F238E27FC236}">
                <a16:creationId xmlns:a16="http://schemas.microsoft.com/office/drawing/2014/main" id="{D9AEDD07-9FAA-EA9C-381C-596C57F9DEEB}"/>
              </a:ext>
            </a:extLst>
          </p:cNvPr>
          <p:cNvSpPr/>
          <p:nvPr/>
        </p:nvSpPr>
        <p:spPr>
          <a:xfrm>
            <a:off x="2534662" y="1848323"/>
            <a:ext cx="4074676" cy="4069039"/>
          </a:xfrm>
          <a:prstGeom prst="ellipse">
            <a:avLst/>
          </a:prstGeom>
          <a:solidFill>
            <a:schemeClr val="accent1"/>
          </a:solidFill>
          <a:ln>
            <a:solidFill>
              <a:srgbClr val="69507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a:ea typeface="+mn-lt"/>
                <a:cs typeface="+mn-lt"/>
              </a:rPr>
              <a:t>We mobilise the PhD community to support students who are less advantaged to access the most competitive universities and succeed when they get there.</a:t>
            </a:r>
            <a:endParaRPr kumimoji="0" lang="en-US" sz="1800" b="1" i="0" u="none" strike="noStrike" kern="1200" cap="none" spc="0" normalizeH="0" baseline="0" noProof="0" dirty="0">
              <a:ln>
                <a:noFill/>
              </a:ln>
              <a:solidFill>
                <a:srgbClr val="FFFFFF"/>
              </a:solidFill>
              <a:effectLst/>
              <a:uLnTx/>
              <a:uFillTx/>
              <a:latin typeface="Century Gothic"/>
              <a:ea typeface="+mn-lt"/>
              <a:cs typeface="+mn-lt"/>
            </a:endParaRPr>
          </a:p>
        </p:txBody>
      </p:sp>
    </p:spTree>
    <p:extLst>
      <p:ext uri="{BB962C8B-B14F-4D97-AF65-F5344CB8AC3E}">
        <p14:creationId xmlns:p14="http://schemas.microsoft.com/office/powerpoint/2010/main" val="458230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5996-E4F0-C745-A4E0-95B57B37920E}"/>
              </a:ext>
            </a:extLst>
          </p:cNvPr>
          <p:cNvSpPr>
            <a:spLocks noGrp="1"/>
          </p:cNvSpPr>
          <p:nvPr>
            <p:ph type="title"/>
          </p:nvPr>
        </p:nvSpPr>
        <p:spPr>
          <a:xfrm>
            <a:off x="280307" y="292554"/>
            <a:ext cx="7886700" cy="1325563"/>
          </a:xfrm>
        </p:spPr>
        <p:txBody>
          <a:bodyPr/>
          <a:lstStyle/>
          <a:p>
            <a:r>
              <a:rPr lang="en-GB" b="1" dirty="0"/>
              <a:t>What’s the best thing to feedback on?</a:t>
            </a:r>
          </a:p>
        </p:txBody>
      </p:sp>
      <p:graphicFrame>
        <p:nvGraphicFramePr>
          <p:cNvPr id="4" name="Content Placeholder 3">
            <a:extLst>
              <a:ext uri="{FF2B5EF4-FFF2-40B4-BE49-F238E27FC236}">
                <a16:creationId xmlns:a16="http://schemas.microsoft.com/office/drawing/2014/main" id="{DFFE53F2-781C-3362-A35A-9F1B2000191D}"/>
              </a:ext>
            </a:extLst>
          </p:cNvPr>
          <p:cNvGraphicFramePr>
            <a:graphicFrameLocks noGrp="1"/>
          </p:cNvGraphicFramePr>
          <p:nvPr>
            <p:ph idx="1"/>
            <p:extLst>
              <p:ext uri="{D42A27DB-BD31-4B8C-83A1-F6EECF244321}">
                <p14:modId xmlns:p14="http://schemas.microsoft.com/office/powerpoint/2010/main" val="2267557972"/>
              </p:ext>
            </p:extLst>
          </p:nvPr>
        </p:nvGraphicFramePr>
        <p:xfrm>
          <a:off x="628650" y="95533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E6ED0213-1CF2-76C1-A1FA-25A04FC0135C}"/>
              </a:ext>
            </a:extLst>
          </p:cNvPr>
          <p:cNvGraphicFramePr/>
          <p:nvPr>
            <p:extLst>
              <p:ext uri="{D42A27DB-BD31-4B8C-83A1-F6EECF244321}">
                <p14:modId xmlns:p14="http://schemas.microsoft.com/office/powerpoint/2010/main" val="2193509424"/>
              </p:ext>
            </p:extLst>
          </p:nvPr>
        </p:nvGraphicFramePr>
        <p:xfrm>
          <a:off x="899887" y="3716338"/>
          <a:ext cx="726712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5163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5">
                                            <p:graphicEl>
                                              <a:dgm id="{D925E0B7-4978-438E-A524-8B020FA1CD4A}"/>
                                            </p:graphic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5">
                                            <p:graphicEl>
                                              <a:dgm id="{B37D5831-14A5-4A8A-A762-75BA2BC2C91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5">
                                            <p:graphicEl>
                                              <a:dgm id="{3781985C-0175-4570-9619-99EDF7AD1485}"/>
                                            </p:graphicEl>
                                          </p:spTgt>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5">
                                            <p:graphicEl>
                                              <a:dgm id="{181C0425-D70B-4B0C-A706-ED39182227A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5">
                                            <p:graphicEl>
                                              <a:dgm id="{00209844-76AF-43D8-980B-F44533A5CCBB}"/>
                                            </p:graphicEl>
                                          </p:spTgt>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5">
                                            <p:graphicEl>
                                              <a:dgm id="{3D74CE13-08CE-45CF-9CD5-3E016D2F8BB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10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994-690E-D9CD-5FAD-0C57AB84540F}"/>
              </a:ext>
            </a:extLst>
          </p:cNvPr>
          <p:cNvSpPr>
            <a:spLocks noGrp="1"/>
          </p:cNvSpPr>
          <p:nvPr>
            <p:ph type="title"/>
          </p:nvPr>
        </p:nvSpPr>
        <p:spPr>
          <a:xfrm>
            <a:off x="222250" y="278041"/>
            <a:ext cx="7886700" cy="1325563"/>
          </a:xfrm>
        </p:spPr>
        <p:txBody>
          <a:bodyPr/>
          <a:lstStyle/>
          <a:p>
            <a:r>
              <a:rPr lang="en-GB" b="1" dirty="0"/>
              <a:t>What feedback? When?</a:t>
            </a:r>
          </a:p>
        </p:txBody>
      </p:sp>
      <p:graphicFrame>
        <p:nvGraphicFramePr>
          <p:cNvPr id="4" name="Content Placeholder 3">
            <a:extLst>
              <a:ext uri="{FF2B5EF4-FFF2-40B4-BE49-F238E27FC236}">
                <a16:creationId xmlns:a16="http://schemas.microsoft.com/office/drawing/2014/main" id="{8C2A54D3-BEB2-B8D4-4622-92BE5AE9F265}"/>
              </a:ext>
            </a:extLst>
          </p:cNvPr>
          <p:cNvGraphicFramePr>
            <a:graphicFrameLocks noGrp="1"/>
          </p:cNvGraphicFramePr>
          <p:nvPr>
            <p:ph idx="1"/>
            <p:extLst>
              <p:ext uri="{D42A27DB-BD31-4B8C-83A1-F6EECF244321}">
                <p14:modId xmlns:p14="http://schemas.microsoft.com/office/powerpoint/2010/main" val="3406418583"/>
              </p:ext>
            </p:extLst>
          </p:nvPr>
        </p:nvGraphicFramePr>
        <p:xfrm>
          <a:off x="222250" y="1320799"/>
          <a:ext cx="8293100" cy="4856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44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D440-B621-4BB3-F8BF-9576B544BFAD}"/>
              </a:ext>
            </a:extLst>
          </p:cNvPr>
          <p:cNvSpPr>
            <a:spLocks noGrp="1"/>
          </p:cNvSpPr>
          <p:nvPr>
            <p:ph type="title"/>
          </p:nvPr>
        </p:nvSpPr>
        <p:spPr>
          <a:xfrm>
            <a:off x="297180" y="342266"/>
            <a:ext cx="7886700" cy="1325563"/>
          </a:xfrm>
        </p:spPr>
        <p:txBody>
          <a:bodyPr>
            <a:normAutofit/>
          </a:bodyPr>
          <a:lstStyle/>
          <a:p>
            <a:r>
              <a:rPr lang="en-GB" sz="4000" dirty="0"/>
              <a:t>In today’s session, we will </a:t>
            </a:r>
            <a:br>
              <a:rPr lang="en-GB" sz="4000" dirty="0"/>
            </a:br>
            <a:r>
              <a:rPr lang="en-GB" sz="4000" dirty="0"/>
              <a:t>think about …</a:t>
            </a:r>
          </a:p>
        </p:txBody>
      </p:sp>
      <p:graphicFrame>
        <p:nvGraphicFramePr>
          <p:cNvPr id="3" name="Diagram 2">
            <a:extLst>
              <a:ext uri="{FF2B5EF4-FFF2-40B4-BE49-F238E27FC236}">
                <a16:creationId xmlns:a16="http://schemas.microsoft.com/office/drawing/2014/main" id="{F5122513-2328-411F-B186-9279365F0086}"/>
              </a:ext>
            </a:extLst>
          </p:cNvPr>
          <p:cNvGraphicFramePr/>
          <p:nvPr>
            <p:extLst>
              <p:ext uri="{D42A27DB-BD31-4B8C-83A1-F6EECF244321}">
                <p14:modId xmlns:p14="http://schemas.microsoft.com/office/powerpoint/2010/main" val="2478082489"/>
              </p:ext>
            </p:extLst>
          </p:nvPr>
        </p:nvGraphicFramePr>
        <p:xfrm>
          <a:off x="297180" y="1884999"/>
          <a:ext cx="83667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748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D440-B621-4BB3-F8BF-9576B544BFAD}"/>
              </a:ext>
            </a:extLst>
          </p:cNvPr>
          <p:cNvSpPr>
            <a:spLocks noGrp="1"/>
          </p:cNvSpPr>
          <p:nvPr>
            <p:ph type="title"/>
          </p:nvPr>
        </p:nvSpPr>
        <p:spPr>
          <a:xfrm>
            <a:off x="297180" y="342266"/>
            <a:ext cx="7886700" cy="1325563"/>
          </a:xfrm>
        </p:spPr>
        <p:txBody>
          <a:bodyPr>
            <a:normAutofit/>
          </a:bodyPr>
          <a:lstStyle/>
          <a:p>
            <a:r>
              <a:rPr lang="en-GB" sz="4000" dirty="0"/>
              <a:t>So far, we have thought </a:t>
            </a:r>
            <a:br>
              <a:rPr lang="en-GB" sz="4000" dirty="0"/>
            </a:br>
            <a:r>
              <a:rPr lang="en-GB" sz="4000" dirty="0"/>
              <a:t>about …</a:t>
            </a:r>
          </a:p>
        </p:txBody>
      </p:sp>
      <p:grpSp>
        <p:nvGrpSpPr>
          <p:cNvPr id="4" name="Group 3">
            <a:extLst>
              <a:ext uri="{FF2B5EF4-FFF2-40B4-BE49-F238E27FC236}">
                <a16:creationId xmlns:a16="http://schemas.microsoft.com/office/drawing/2014/main" id="{C7299961-D643-8192-9759-3E025F8F3E6E}"/>
              </a:ext>
            </a:extLst>
          </p:cNvPr>
          <p:cNvGrpSpPr/>
          <p:nvPr/>
        </p:nvGrpSpPr>
        <p:grpSpPr>
          <a:xfrm>
            <a:off x="297180" y="1667829"/>
            <a:ext cx="3346704" cy="1934765"/>
            <a:chOff x="0" y="496"/>
            <a:chExt cx="3346704" cy="1934765"/>
          </a:xfrm>
        </p:grpSpPr>
        <p:sp>
          <p:nvSpPr>
            <p:cNvPr id="5" name="Rectangle: Rounded Corners 4">
              <a:extLst>
                <a:ext uri="{FF2B5EF4-FFF2-40B4-BE49-F238E27FC236}">
                  <a16:creationId xmlns:a16="http://schemas.microsoft.com/office/drawing/2014/main" id="{9CC8AF6E-A210-1E7A-2004-478DAAF66D0E}"/>
                </a:ext>
              </a:extLst>
            </p:cNvPr>
            <p:cNvSpPr/>
            <p:nvPr/>
          </p:nvSpPr>
          <p:spPr>
            <a:xfrm>
              <a:off x="0" y="496"/>
              <a:ext cx="3346704" cy="193476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585BAF04-E0A9-9B66-D7FF-4BED3B8C3A77}"/>
                </a:ext>
              </a:extLst>
            </p:cNvPr>
            <p:cNvSpPr txBox="1"/>
            <p:nvPr/>
          </p:nvSpPr>
          <p:spPr>
            <a:xfrm>
              <a:off x="94447" y="94943"/>
              <a:ext cx="3157810" cy="174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Theories of Feedback</a:t>
              </a:r>
            </a:p>
          </p:txBody>
        </p:sp>
      </p:grpSp>
      <p:grpSp>
        <p:nvGrpSpPr>
          <p:cNvPr id="7" name="Group 6">
            <a:extLst>
              <a:ext uri="{FF2B5EF4-FFF2-40B4-BE49-F238E27FC236}">
                <a16:creationId xmlns:a16="http://schemas.microsoft.com/office/drawing/2014/main" id="{A991A55D-614C-1749-DA74-76AC0B64568A}"/>
              </a:ext>
            </a:extLst>
          </p:cNvPr>
          <p:cNvGrpSpPr/>
          <p:nvPr/>
        </p:nvGrpSpPr>
        <p:grpSpPr>
          <a:xfrm>
            <a:off x="3643884" y="1667829"/>
            <a:ext cx="5020056" cy="1934765"/>
            <a:chOff x="3346703" y="496"/>
            <a:chExt cx="5020056" cy="1934765"/>
          </a:xfrm>
        </p:grpSpPr>
        <p:sp>
          <p:nvSpPr>
            <p:cNvPr id="8" name="Arrow: Right 7">
              <a:extLst>
                <a:ext uri="{FF2B5EF4-FFF2-40B4-BE49-F238E27FC236}">
                  <a16:creationId xmlns:a16="http://schemas.microsoft.com/office/drawing/2014/main" id="{C781B488-85C1-A46F-98BB-4C0BA7F14AB2}"/>
                </a:ext>
              </a:extLst>
            </p:cNvPr>
            <p:cNvSpPr/>
            <p:nvPr/>
          </p:nvSpPr>
          <p:spPr>
            <a:xfrm>
              <a:off x="3346703" y="496"/>
              <a:ext cx="5020056" cy="1934765"/>
            </a:xfrm>
            <a:prstGeom prst="rightArrow">
              <a:avLst>
                <a:gd name="adj1" fmla="val 75000"/>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9" name="Arrow: Right 4">
              <a:extLst>
                <a:ext uri="{FF2B5EF4-FFF2-40B4-BE49-F238E27FC236}">
                  <a16:creationId xmlns:a16="http://schemas.microsoft.com/office/drawing/2014/main" id="{FDC2C220-8C51-25DD-0A39-558918C40B74}"/>
                </a:ext>
              </a:extLst>
            </p:cNvPr>
            <p:cNvSpPr txBox="1"/>
            <p:nvPr/>
          </p:nvSpPr>
          <p:spPr>
            <a:xfrm>
              <a:off x="3346703" y="242342"/>
              <a:ext cx="4294519" cy="14510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GB" sz="3100" kern="1200" dirty="0"/>
                <a:t>What makes feedback productive?</a:t>
              </a:r>
            </a:p>
          </p:txBody>
        </p:sp>
      </p:grpSp>
      <p:sp>
        <p:nvSpPr>
          <p:cNvPr id="10" name="TextBox 9">
            <a:extLst>
              <a:ext uri="{FF2B5EF4-FFF2-40B4-BE49-F238E27FC236}">
                <a16:creationId xmlns:a16="http://schemas.microsoft.com/office/drawing/2014/main" id="{58EB7D53-A9F7-D2A3-545E-0096C8D9FF40}"/>
              </a:ext>
            </a:extLst>
          </p:cNvPr>
          <p:cNvSpPr txBox="1"/>
          <p:nvPr/>
        </p:nvSpPr>
        <p:spPr>
          <a:xfrm>
            <a:off x="1012044" y="5869403"/>
            <a:ext cx="7870699" cy="646331"/>
          </a:xfrm>
          <a:prstGeom prst="rect">
            <a:avLst/>
          </a:prstGeom>
          <a:solidFill>
            <a:schemeClr val="accent1"/>
          </a:solidFill>
        </p:spPr>
        <p:txBody>
          <a:bodyPr wrap="square" rtlCol="0">
            <a:spAutoFit/>
          </a:bodyPr>
          <a:lstStyle/>
          <a:p>
            <a:r>
              <a:rPr lang="en-GB" sz="3600" dirty="0">
                <a:solidFill>
                  <a:schemeClr val="bg1"/>
                </a:solidFill>
              </a:rPr>
              <a:t>What are your key takeaways?</a:t>
            </a:r>
          </a:p>
        </p:txBody>
      </p:sp>
      <p:grpSp>
        <p:nvGrpSpPr>
          <p:cNvPr id="3" name="Group 2">
            <a:extLst>
              <a:ext uri="{FF2B5EF4-FFF2-40B4-BE49-F238E27FC236}">
                <a16:creationId xmlns:a16="http://schemas.microsoft.com/office/drawing/2014/main" id="{30EA4079-5C6C-F2C6-D9AB-1016E9134F12}"/>
              </a:ext>
            </a:extLst>
          </p:cNvPr>
          <p:cNvGrpSpPr/>
          <p:nvPr/>
        </p:nvGrpSpPr>
        <p:grpSpPr>
          <a:xfrm>
            <a:off x="3643884" y="3602594"/>
            <a:ext cx="5020056" cy="1934765"/>
            <a:chOff x="3346703" y="2128738"/>
            <a:chExt cx="5020056" cy="1934765"/>
          </a:xfrm>
        </p:grpSpPr>
        <p:sp>
          <p:nvSpPr>
            <p:cNvPr id="11" name="Arrow: Right 10">
              <a:extLst>
                <a:ext uri="{FF2B5EF4-FFF2-40B4-BE49-F238E27FC236}">
                  <a16:creationId xmlns:a16="http://schemas.microsoft.com/office/drawing/2014/main" id="{33824239-9BF5-00B9-496D-F63F998A5059}"/>
                </a:ext>
              </a:extLst>
            </p:cNvPr>
            <p:cNvSpPr/>
            <p:nvPr/>
          </p:nvSpPr>
          <p:spPr>
            <a:xfrm>
              <a:off x="3346703" y="2128738"/>
              <a:ext cx="5020056" cy="1934765"/>
            </a:xfrm>
            <a:prstGeom prst="rightArrow">
              <a:avLst>
                <a:gd name="adj1" fmla="val 75000"/>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3" name="Arrow: Right 4">
              <a:extLst>
                <a:ext uri="{FF2B5EF4-FFF2-40B4-BE49-F238E27FC236}">
                  <a16:creationId xmlns:a16="http://schemas.microsoft.com/office/drawing/2014/main" id="{C9BCA818-869B-E389-C0B8-410E221A4AEF}"/>
                </a:ext>
              </a:extLst>
            </p:cNvPr>
            <p:cNvSpPr txBox="1"/>
            <p:nvPr/>
          </p:nvSpPr>
          <p:spPr>
            <a:xfrm>
              <a:off x="3346703" y="2370584"/>
              <a:ext cx="4294519" cy="14510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685"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Using mark schemes</a:t>
              </a:r>
            </a:p>
            <a:p>
              <a:pPr marL="285750" lvl="1" indent="-285750" defTabSz="1377950">
                <a:lnSpc>
                  <a:spcPct val="90000"/>
                </a:lnSpc>
                <a:spcBef>
                  <a:spcPct val="0"/>
                </a:spcBef>
                <a:spcAft>
                  <a:spcPct val="15000"/>
                </a:spcAft>
                <a:buFontTx/>
                <a:buChar char="•"/>
              </a:pPr>
              <a:r>
                <a:rPr lang="en-GB" sz="3100" kern="1200" dirty="0"/>
                <a:t>Flexible and inflexible knowledge</a:t>
              </a:r>
            </a:p>
          </p:txBody>
        </p:sp>
      </p:grpSp>
      <p:grpSp>
        <p:nvGrpSpPr>
          <p:cNvPr id="14" name="Group 13">
            <a:extLst>
              <a:ext uri="{FF2B5EF4-FFF2-40B4-BE49-F238E27FC236}">
                <a16:creationId xmlns:a16="http://schemas.microsoft.com/office/drawing/2014/main" id="{1F15713D-1C2A-8203-DF4C-DAB6925AA22E}"/>
              </a:ext>
            </a:extLst>
          </p:cNvPr>
          <p:cNvGrpSpPr/>
          <p:nvPr/>
        </p:nvGrpSpPr>
        <p:grpSpPr>
          <a:xfrm>
            <a:off x="297181" y="3602594"/>
            <a:ext cx="3346704" cy="1934765"/>
            <a:chOff x="0" y="2128738"/>
            <a:chExt cx="3346704" cy="1934765"/>
          </a:xfrm>
        </p:grpSpPr>
        <p:sp>
          <p:nvSpPr>
            <p:cNvPr id="15" name="Rectangle: Rounded Corners 14">
              <a:extLst>
                <a:ext uri="{FF2B5EF4-FFF2-40B4-BE49-F238E27FC236}">
                  <a16:creationId xmlns:a16="http://schemas.microsoft.com/office/drawing/2014/main" id="{2276DC9D-FD21-6C39-23DB-A2D3B964F02B}"/>
                </a:ext>
              </a:extLst>
            </p:cNvPr>
            <p:cNvSpPr/>
            <p:nvPr/>
          </p:nvSpPr>
          <p:spPr>
            <a:xfrm>
              <a:off x="0" y="2128738"/>
              <a:ext cx="3346704" cy="193476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Rectangle: Rounded Corners 6">
              <a:extLst>
                <a:ext uri="{FF2B5EF4-FFF2-40B4-BE49-F238E27FC236}">
                  <a16:creationId xmlns:a16="http://schemas.microsoft.com/office/drawing/2014/main" id="{49489C35-1323-0A32-CC90-A3541741170E}"/>
                </a:ext>
              </a:extLst>
            </p:cNvPr>
            <p:cNvSpPr txBox="1"/>
            <p:nvPr/>
          </p:nvSpPr>
          <p:spPr>
            <a:xfrm>
              <a:off x="94447" y="2223185"/>
              <a:ext cx="3157810" cy="174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Applications of Feedback</a:t>
              </a:r>
            </a:p>
          </p:txBody>
        </p:sp>
      </p:grpSp>
      <p:pic>
        <p:nvPicPr>
          <p:cNvPr id="18" name="Graphic 17" descr="Shopping bag with solid fill">
            <a:extLst>
              <a:ext uri="{FF2B5EF4-FFF2-40B4-BE49-F238E27FC236}">
                <a16:creationId xmlns:a16="http://schemas.microsoft.com/office/drawing/2014/main" id="{723D8861-F680-6AB7-A7E0-7E0D7065EA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44" y="5645630"/>
            <a:ext cx="914400" cy="914400"/>
          </a:xfrm>
          <a:prstGeom prst="rect">
            <a:avLst/>
          </a:prstGeom>
        </p:spPr>
      </p:pic>
    </p:spTree>
    <p:extLst>
      <p:ext uri="{BB962C8B-B14F-4D97-AF65-F5344CB8AC3E}">
        <p14:creationId xmlns:p14="http://schemas.microsoft.com/office/powerpoint/2010/main" val="6471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C8852C-B98A-8EAA-3052-6BB47B6BBF3B}"/>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EEBA00D0-4950-C8AA-BD9F-BA91C3B8D052}"/>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7DA22B73-E154-6FB3-9944-4C7F9A4C18A6}"/>
              </a:ext>
            </a:extLst>
          </p:cNvPr>
          <p:cNvSpPr/>
          <p:nvPr>
            <p:custDataLst>
              <p:tags r:id="rId4"/>
            </p:custDataLst>
          </p:nvPr>
        </p:nvSpPr>
        <p:spPr>
          <a:xfrm>
            <a:off x="2590800" y="2571750"/>
            <a:ext cx="60452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What are your key takeaways from this section? How can we use our understanding of flexible and inflexible knowledge to help us to provide the right feedback at the right time?</a:t>
            </a:r>
            <a:endParaRPr lang="en-GB" sz="2400" b="1">
              <a:solidFill>
                <a:srgbClr val="5B5B5B"/>
              </a:solidFill>
            </a:endParaRPr>
          </a:p>
        </p:txBody>
      </p:sp>
      <p:sp>
        <p:nvSpPr>
          <p:cNvPr id="7" name="Rectangle 6">
            <a:extLst>
              <a:ext uri="{FF2B5EF4-FFF2-40B4-BE49-F238E27FC236}">
                <a16:creationId xmlns:a16="http://schemas.microsoft.com/office/drawing/2014/main" id="{9232FBD6-2E17-E731-C67E-5EEFEF082849}"/>
              </a:ext>
            </a:extLst>
          </p:cNvPr>
          <p:cNvSpPr/>
          <p:nvPr>
            <p:custDataLst>
              <p:tags r:id="rId5"/>
            </p:custDataLst>
          </p:nvPr>
        </p:nvSpPr>
        <p:spPr>
          <a:xfrm>
            <a:off x="2590800" y="6096000"/>
            <a:ext cx="6299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1482315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A1FE-4DBF-76AF-3D0F-C4301BB05384}"/>
              </a:ext>
            </a:extLst>
          </p:cNvPr>
          <p:cNvSpPr>
            <a:spLocks noGrp="1"/>
          </p:cNvSpPr>
          <p:nvPr>
            <p:ph type="title"/>
          </p:nvPr>
        </p:nvSpPr>
        <p:spPr/>
        <p:txBody>
          <a:bodyPr/>
          <a:lstStyle/>
          <a:p>
            <a:r>
              <a:rPr lang="en-GB" dirty="0"/>
              <a:t>Today’s Takeaways</a:t>
            </a:r>
          </a:p>
        </p:txBody>
      </p:sp>
      <p:graphicFrame>
        <p:nvGraphicFramePr>
          <p:cNvPr id="4" name="Content Placeholder 3">
            <a:extLst>
              <a:ext uri="{FF2B5EF4-FFF2-40B4-BE49-F238E27FC236}">
                <a16:creationId xmlns:a16="http://schemas.microsoft.com/office/drawing/2014/main" id="{83EC8738-C3E3-699E-A918-C9B327EFA69C}"/>
              </a:ext>
            </a:extLst>
          </p:cNvPr>
          <p:cNvGraphicFramePr>
            <a:graphicFrameLocks noGrp="1"/>
          </p:cNvGraphicFramePr>
          <p:nvPr>
            <p:ph idx="1"/>
            <p:extLst>
              <p:ext uri="{D42A27DB-BD31-4B8C-83A1-F6EECF244321}">
                <p14:modId xmlns:p14="http://schemas.microsoft.com/office/powerpoint/2010/main" val="37160953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031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F0BE-12BB-379E-5E1B-2B3211707D15}"/>
              </a:ext>
            </a:extLst>
          </p:cNvPr>
          <p:cNvSpPr>
            <a:spLocks noGrp="1"/>
          </p:cNvSpPr>
          <p:nvPr>
            <p:ph type="title"/>
          </p:nvPr>
        </p:nvSpPr>
        <p:spPr/>
        <p:txBody>
          <a:bodyPr/>
          <a:lstStyle/>
          <a:p>
            <a:r>
              <a:rPr lang="en-GB" dirty="0"/>
              <a:t>References:</a:t>
            </a:r>
          </a:p>
        </p:txBody>
      </p:sp>
      <p:sp>
        <p:nvSpPr>
          <p:cNvPr id="3" name="TextBox 2">
            <a:extLst>
              <a:ext uri="{FF2B5EF4-FFF2-40B4-BE49-F238E27FC236}">
                <a16:creationId xmlns:a16="http://schemas.microsoft.com/office/drawing/2014/main" id="{F7F5D1CF-F2C3-A006-ABC8-0B0163F34ED6}"/>
              </a:ext>
            </a:extLst>
          </p:cNvPr>
          <p:cNvSpPr txBox="1"/>
          <p:nvPr/>
        </p:nvSpPr>
        <p:spPr>
          <a:xfrm>
            <a:off x="628650" y="2293257"/>
            <a:ext cx="7886700" cy="1221360"/>
          </a:xfrm>
          <a:prstGeom prst="rect">
            <a:avLst/>
          </a:prstGeom>
          <a:noFill/>
        </p:spPr>
        <p:txBody>
          <a:bodyPr wrap="square" rtlCol="0">
            <a:spAutoFit/>
          </a:bodyPr>
          <a:lstStyle/>
          <a:p>
            <a:r>
              <a:rPr lang="en-GB" dirty="0"/>
              <a:t>Wallace, I. and Kirkman, L. (2017) </a:t>
            </a:r>
            <a:r>
              <a:rPr lang="en-GB" i="1" dirty="0"/>
              <a:t>Feedback (Best of the Best Series), </a:t>
            </a:r>
            <a:r>
              <a:rPr lang="en-GB" dirty="0"/>
              <a:t>Crown House Publishing</a:t>
            </a:r>
          </a:p>
          <a:p>
            <a:endParaRPr lang="en-GB" i="1" dirty="0"/>
          </a:p>
          <a:p>
            <a:pPr>
              <a:lnSpc>
                <a:spcPct val="115000"/>
              </a:lnSpc>
              <a:spcAft>
                <a:spcPts val="800"/>
              </a:spcAft>
            </a:pPr>
            <a:r>
              <a:rPr lang="en-GB" sz="1800" dirty="0">
                <a:solidFill>
                  <a:srgbClr val="222222"/>
                </a:solidFill>
                <a:effectLst/>
                <a:ea typeface="Times New Roman" panose="02020603050405020304" pitchFamily="18" charset="0"/>
                <a:cs typeface="Times New Roman" panose="02020603050405020304" pitchFamily="18" charset="0"/>
              </a:rPr>
              <a:t>Willingham, D. (2009).  </a:t>
            </a:r>
            <a:r>
              <a:rPr lang="en-GB" sz="1800" i="1" dirty="0">
                <a:solidFill>
                  <a:srgbClr val="222222"/>
                </a:solidFill>
                <a:effectLst/>
                <a:ea typeface="Times New Roman" panose="02020603050405020304" pitchFamily="18" charset="0"/>
                <a:cs typeface="Times New Roman" panose="02020603050405020304" pitchFamily="18" charset="0"/>
              </a:rPr>
              <a:t>Why Don’t Students Like School? </a:t>
            </a:r>
            <a:r>
              <a:rPr lang="en-GB" sz="1800" dirty="0">
                <a:solidFill>
                  <a:srgbClr val="222222"/>
                </a:solidFill>
                <a:effectLst/>
                <a:ea typeface="Times New Roman" panose="02020603050405020304" pitchFamily="18" charset="0"/>
                <a:cs typeface="Times New Roman" panose="02020603050405020304" pitchFamily="18" charset="0"/>
              </a:rPr>
              <a:t>Jossey Bass.</a:t>
            </a:r>
            <a:endParaRPr lang="en-GB"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500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14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D440-B621-4BB3-F8BF-9576B544BFAD}"/>
              </a:ext>
            </a:extLst>
          </p:cNvPr>
          <p:cNvSpPr>
            <a:spLocks noGrp="1"/>
          </p:cNvSpPr>
          <p:nvPr>
            <p:ph type="title"/>
          </p:nvPr>
        </p:nvSpPr>
        <p:spPr>
          <a:xfrm>
            <a:off x="297180" y="5277123"/>
            <a:ext cx="7886700" cy="1325563"/>
          </a:xfrm>
        </p:spPr>
        <p:txBody>
          <a:bodyPr>
            <a:normAutofit/>
          </a:bodyPr>
          <a:lstStyle/>
          <a:p>
            <a:r>
              <a:rPr lang="en-GB" sz="4000" b="1" dirty="0">
                <a:solidFill>
                  <a:schemeClr val="accent1"/>
                </a:solidFill>
              </a:rPr>
              <a:t>Learning Point 1:</a:t>
            </a:r>
          </a:p>
        </p:txBody>
      </p:sp>
      <p:grpSp>
        <p:nvGrpSpPr>
          <p:cNvPr id="4" name="Group 3">
            <a:extLst>
              <a:ext uri="{FF2B5EF4-FFF2-40B4-BE49-F238E27FC236}">
                <a16:creationId xmlns:a16="http://schemas.microsoft.com/office/drawing/2014/main" id="{C7299961-D643-8192-9759-3E025F8F3E6E}"/>
              </a:ext>
            </a:extLst>
          </p:cNvPr>
          <p:cNvGrpSpPr/>
          <p:nvPr/>
        </p:nvGrpSpPr>
        <p:grpSpPr>
          <a:xfrm>
            <a:off x="297180" y="2461617"/>
            <a:ext cx="3346704" cy="1934765"/>
            <a:chOff x="0" y="496"/>
            <a:chExt cx="3346704" cy="1934765"/>
          </a:xfrm>
        </p:grpSpPr>
        <p:sp>
          <p:nvSpPr>
            <p:cNvPr id="5" name="Rectangle: Rounded Corners 4">
              <a:extLst>
                <a:ext uri="{FF2B5EF4-FFF2-40B4-BE49-F238E27FC236}">
                  <a16:creationId xmlns:a16="http://schemas.microsoft.com/office/drawing/2014/main" id="{9CC8AF6E-A210-1E7A-2004-478DAAF66D0E}"/>
                </a:ext>
              </a:extLst>
            </p:cNvPr>
            <p:cNvSpPr/>
            <p:nvPr/>
          </p:nvSpPr>
          <p:spPr>
            <a:xfrm>
              <a:off x="0" y="496"/>
              <a:ext cx="3346704" cy="193476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585BAF04-E0A9-9B66-D7FF-4BED3B8C3A77}"/>
                </a:ext>
              </a:extLst>
            </p:cNvPr>
            <p:cNvSpPr txBox="1"/>
            <p:nvPr/>
          </p:nvSpPr>
          <p:spPr>
            <a:xfrm>
              <a:off x="94447" y="94943"/>
              <a:ext cx="3157810" cy="174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Theories of Feedback</a:t>
              </a:r>
            </a:p>
          </p:txBody>
        </p:sp>
      </p:grpSp>
      <p:grpSp>
        <p:nvGrpSpPr>
          <p:cNvPr id="7" name="Group 6">
            <a:extLst>
              <a:ext uri="{FF2B5EF4-FFF2-40B4-BE49-F238E27FC236}">
                <a16:creationId xmlns:a16="http://schemas.microsoft.com/office/drawing/2014/main" id="{A991A55D-614C-1749-DA74-76AC0B64568A}"/>
              </a:ext>
            </a:extLst>
          </p:cNvPr>
          <p:cNvGrpSpPr/>
          <p:nvPr/>
        </p:nvGrpSpPr>
        <p:grpSpPr>
          <a:xfrm>
            <a:off x="3643884" y="2461617"/>
            <a:ext cx="5020056" cy="1934765"/>
            <a:chOff x="3346703" y="496"/>
            <a:chExt cx="5020056" cy="1934765"/>
          </a:xfrm>
        </p:grpSpPr>
        <p:sp>
          <p:nvSpPr>
            <p:cNvPr id="8" name="Arrow: Right 7">
              <a:extLst>
                <a:ext uri="{FF2B5EF4-FFF2-40B4-BE49-F238E27FC236}">
                  <a16:creationId xmlns:a16="http://schemas.microsoft.com/office/drawing/2014/main" id="{C781B488-85C1-A46F-98BB-4C0BA7F14AB2}"/>
                </a:ext>
              </a:extLst>
            </p:cNvPr>
            <p:cNvSpPr/>
            <p:nvPr/>
          </p:nvSpPr>
          <p:spPr>
            <a:xfrm>
              <a:off x="3346703" y="496"/>
              <a:ext cx="5020056" cy="1934765"/>
            </a:xfrm>
            <a:prstGeom prst="rightArrow">
              <a:avLst>
                <a:gd name="adj1" fmla="val 75000"/>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9" name="Arrow: Right 4">
              <a:extLst>
                <a:ext uri="{FF2B5EF4-FFF2-40B4-BE49-F238E27FC236}">
                  <a16:creationId xmlns:a16="http://schemas.microsoft.com/office/drawing/2014/main" id="{FDC2C220-8C51-25DD-0A39-558918C40B74}"/>
                </a:ext>
              </a:extLst>
            </p:cNvPr>
            <p:cNvSpPr txBox="1"/>
            <p:nvPr/>
          </p:nvSpPr>
          <p:spPr>
            <a:xfrm>
              <a:off x="3346703" y="242342"/>
              <a:ext cx="4294519" cy="14510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GB" sz="3100" kern="1200" dirty="0"/>
                <a:t>What makes feedback productive?</a:t>
              </a:r>
            </a:p>
          </p:txBody>
        </p:sp>
      </p:grpSp>
    </p:spTree>
    <p:extLst>
      <p:ext uri="{BB962C8B-B14F-4D97-AF65-F5344CB8AC3E}">
        <p14:creationId xmlns:p14="http://schemas.microsoft.com/office/powerpoint/2010/main" val="334923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9FDA-5CCF-9604-8FA1-A9ECDB091AED}"/>
              </a:ext>
            </a:extLst>
          </p:cNvPr>
          <p:cNvSpPr>
            <a:spLocks noGrp="1"/>
          </p:cNvSpPr>
          <p:nvPr>
            <p:ph type="title"/>
          </p:nvPr>
        </p:nvSpPr>
        <p:spPr>
          <a:xfrm>
            <a:off x="303848" y="-1426369"/>
            <a:ext cx="7886700" cy="2855119"/>
          </a:xfrm>
        </p:spPr>
        <p:txBody>
          <a:bodyPr/>
          <a:lstStyle/>
          <a:p>
            <a:r>
              <a:rPr lang="en-GB" dirty="0">
                <a:solidFill>
                  <a:srgbClr val="463278"/>
                </a:solidFill>
              </a:rPr>
              <a:t>Let’s get started …</a:t>
            </a:r>
          </a:p>
        </p:txBody>
      </p:sp>
      <p:sp>
        <p:nvSpPr>
          <p:cNvPr id="8" name="Text Placeholder 7">
            <a:extLst>
              <a:ext uri="{FF2B5EF4-FFF2-40B4-BE49-F238E27FC236}">
                <a16:creationId xmlns:a16="http://schemas.microsoft.com/office/drawing/2014/main" id="{50839C80-D35A-8FCA-86EB-0F3415C19921}"/>
              </a:ext>
            </a:extLst>
          </p:cNvPr>
          <p:cNvSpPr>
            <a:spLocks noGrp="1"/>
          </p:cNvSpPr>
          <p:nvPr>
            <p:ph type="body" idx="1"/>
          </p:nvPr>
        </p:nvSpPr>
        <p:spPr>
          <a:xfrm>
            <a:off x="303848" y="1674814"/>
            <a:ext cx="8417242" cy="2577146"/>
          </a:xfrm>
        </p:spPr>
        <p:txBody>
          <a:bodyPr>
            <a:noAutofit/>
          </a:bodyPr>
          <a:lstStyle/>
          <a:p>
            <a:r>
              <a:rPr lang="en-GB" b="1" dirty="0">
                <a:solidFill>
                  <a:srgbClr val="463278"/>
                </a:solidFill>
              </a:rPr>
              <a:t>Task: </a:t>
            </a:r>
            <a:r>
              <a:rPr lang="en-GB" dirty="0"/>
              <a:t>Take two minutes to read the student response and the feedback given by two different (fictional) tutors.</a:t>
            </a:r>
          </a:p>
          <a:p>
            <a:endParaRPr lang="en-GB" dirty="0"/>
          </a:p>
          <a:p>
            <a:r>
              <a:rPr lang="en-GB" dirty="0"/>
              <a:t>You can find the resource in the chat.</a:t>
            </a:r>
          </a:p>
          <a:p>
            <a:endParaRPr lang="en-GB" dirty="0"/>
          </a:p>
          <a:p>
            <a:r>
              <a:rPr lang="en-GB" b="1" dirty="0">
                <a:solidFill>
                  <a:srgbClr val="463278"/>
                </a:solidFill>
              </a:rPr>
              <a:t>Thinking Questions:</a:t>
            </a:r>
          </a:p>
          <a:p>
            <a:r>
              <a:rPr lang="en-GB" dirty="0"/>
              <a:t>Which feedback is the best?</a:t>
            </a:r>
          </a:p>
          <a:p>
            <a:r>
              <a:rPr lang="en-GB" dirty="0"/>
              <a:t>Why?</a:t>
            </a:r>
          </a:p>
          <a:p>
            <a:r>
              <a:rPr lang="en-GB" b="1" dirty="0">
                <a:solidFill>
                  <a:schemeClr val="accent1"/>
                </a:solidFill>
              </a:rPr>
              <a:t>Be prepared to share your ideas!</a:t>
            </a:r>
          </a:p>
        </p:txBody>
      </p:sp>
    </p:spTree>
    <p:extLst>
      <p:ext uri="{BB962C8B-B14F-4D97-AF65-F5344CB8AC3E}">
        <p14:creationId xmlns:p14="http://schemas.microsoft.com/office/powerpoint/2010/main" val="352747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4D03DD-9B39-E792-93F5-5CB3DD986ADB}"/>
              </a:ext>
            </a:extLst>
          </p:cNvPr>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77B3E434-F6FD-38F8-EBA3-34A64318F753}"/>
              </a:ext>
            </a:extLst>
          </p:cNvPr>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94FAE7A3-2E40-B7F8-0B49-6B95FAA931D7}"/>
              </a:ext>
            </a:extLst>
          </p:cNvPr>
          <p:cNvSpPr/>
          <p:nvPr>
            <p:custDataLst>
              <p:tags r:id="rId4"/>
            </p:custDataLst>
          </p:nvPr>
        </p:nvSpPr>
        <p:spPr>
          <a:xfrm>
            <a:off x="2590800" y="2571750"/>
            <a:ext cx="60452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Which feedback was better?</a:t>
            </a:r>
          </a:p>
        </p:txBody>
      </p:sp>
      <p:sp>
        <p:nvSpPr>
          <p:cNvPr id="7" name="Rectangle 6">
            <a:extLst>
              <a:ext uri="{FF2B5EF4-FFF2-40B4-BE49-F238E27FC236}">
                <a16:creationId xmlns:a16="http://schemas.microsoft.com/office/drawing/2014/main" id="{CD2EA251-907B-E4D5-DF04-6C5878753101}"/>
              </a:ext>
            </a:extLst>
          </p:cNvPr>
          <p:cNvSpPr/>
          <p:nvPr>
            <p:custDataLst>
              <p:tags r:id="rId5"/>
            </p:custDataLst>
          </p:nvPr>
        </p:nvSpPr>
        <p:spPr>
          <a:xfrm>
            <a:off x="2590800" y="6096000"/>
            <a:ext cx="6299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18763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DFB55D-3B26-A916-DCBA-1B747039154D}"/>
              </a:ext>
            </a:extLst>
          </p:cNvPr>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3480FBDE-0A27-AC54-C99C-3AFCD7F5C0FA}"/>
              </a:ext>
            </a:extLst>
          </p:cNvPr>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F1CE575B-511F-857B-4A30-DEE483EA69CE}"/>
              </a:ext>
            </a:extLst>
          </p:cNvPr>
          <p:cNvSpPr/>
          <p:nvPr>
            <p:custDataLst>
              <p:tags r:id="rId4"/>
            </p:custDataLst>
          </p:nvPr>
        </p:nvSpPr>
        <p:spPr>
          <a:xfrm>
            <a:off x="2590800" y="2571750"/>
            <a:ext cx="60452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What features of feedback B made it better?</a:t>
            </a:r>
            <a:endParaRPr lang="en-GB" sz="3600" b="1">
              <a:solidFill>
                <a:srgbClr val="5B5B5B"/>
              </a:solidFill>
            </a:endParaRPr>
          </a:p>
        </p:txBody>
      </p:sp>
      <p:sp>
        <p:nvSpPr>
          <p:cNvPr id="7" name="Rectangle 6">
            <a:extLst>
              <a:ext uri="{FF2B5EF4-FFF2-40B4-BE49-F238E27FC236}">
                <a16:creationId xmlns:a16="http://schemas.microsoft.com/office/drawing/2014/main" id="{E9D83BCC-A25B-8741-8052-EE6FCB453069}"/>
              </a:ext>
            </a:extLst>
          </p:cNvPr>
          <p:cNvSpPr/>
          <p:nvPr>
            <p:custDataLst>
              <p:tags r:id="rId5"/>
            </p:custDataLst>
          </p:nvPr>
        </p:nvSpPr>
        <p:spPr>
          <a:xfrm>
            <a:off x="2590800" y="6096000"/>
            <a:ext cx="6299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112035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44F1-F2C7-1A32-AF59-D8D1894F96BD}"/>
              </a:ext>
            </a:extLst>
          </p:cNvPr>
          <p:cNvSpPr>
            <a:spLocks noGrp="1"/>
          </p:cNvSpPr>
          <p:nvPr>
            <p:ph type="title"/>
          </p:nvPr>
        </p:nvSpPr>
        <p:spPr>
          <a:xfrm>
            <a:off x="241005" y="264256"/>
            <a:ext cx="7886700" cy="1325563"/>
          </a:xfrm>
        </p:spPr>
        <p:txBody>
          <a:bodyPr/>
          <a:lstStyle/>
          <a:p>
            <a:r>
              <a:rPr lang="en-GB" dirty="0"/>
              <a:t>Feedback Thinkers</a:t>
            </a:r>
          </a:p>
        </p:txBody>
      </p:sp>
      <p:grpSp>
        <p:nvGrpSpPr>
          <p:cNvPr id="3" name="Group 2">
            <a:extLst>
              <a:ext uri="{FF2B5EF4-FFF2-40B4-BE49-F238E27FC236}">
                <a16:creationId xmlns:a16="http://schemas.microsoft.com/office/drawing/2014/main" id="{5A6C83CD-8583-098D-ADDD-1C911CC3D26B}"/>
              </a:ext>
            </a:extLst>
          </p:cNvPr>
          <p:cNvGrpSpPr/>
          <p:nvPr/>
        </p:nvGrpSpPr>
        <p:grpSpPr>
          <a:xfrm>
            <a:off x="777240" y="1565910"/>
            <a:ext cx="3051810" cy="3801128"/>
            <a:chOff x="777240" y="1565910"/>
            <a:chExt cx="3051810" cy="3801128"/>
          </a:xfrm>
        </p:grpSpPr>
        <p:sp>
          <p:nvSpPr>
            <p:cNvPr id="8" name="Rectangle 7">
              <a:extLst>
                <a:ext uri="{FF2B5EF4-FFF2-40B4-BE49-F238E27FC236}">
                  <a16:creationId xmlns:a16="http://schemas.microsoft.com/office/drawing/2014/main" id="{FA21C817-F5C9-3B1E-2C1E-61E58A0FC4E9}"/>
                </a:ext>
              </a:extLst>
            </p:cNvPr>
            <p:cNvSpPr/>
            <p:nvPr/>
          </p:nvSpPr>
          <p:spPr>
            <a:xfrm>
              <a:off x="777240" y="1565910"/>
              <a:ext cx="3051810" cy="3801128"/>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67EC58A-B204-74BB-11A2-7DCC549017F4}"/>
                </a:ext>
              </a:extLst>
            </p:cNvPr>
            <p:cNvPicPr>
              <a:picLocks noChangeAspect="1"/>
            </p:cNvPicPr>
            <p:nvPr/>
          </p:nvPicPr>
          <p:blipFill>
            <a:blip r:embed="rId2"/>
            <a:stretch>
              <a:fillRect/>
            </a:stretch>
          </p:blipFill>
          <p:spPr>
            <a:xfrm>
              <a:off x="913024" y="1690689"/>
              <a:ext cx="2801726" cy="2768742"/>
            </a:xfrm>
            <a:prstGeom prst="rect">
              <a:avLst/>
            </a:prstGeom>
          </p:spPr>
        </p:pic>
        <p:sp>
          <p:nvSpPr>
            <p:cNvPr id="6" name="TextBox 5">
              <a:extLst>
                <a:ext uri="{FF2B5EF4-FFF2-40B4-BE49-F238E27FC236}">
                  <a16:creationId xmlns:a16="http://schemas.microsoft.com/office/drawing/2014/main" id="{6701CBE9-FF23-83F6-7387-2D2BE2EF8AE4}"/>
                </a:ext>
              </a:extLst>
            </p:cNvPr>
            <p:cNvSpPr txBox="1"/>
            <p:nvPr/>
          </p:nvSpPr>
          <p:spPr>
            <a:xfrm>
              <a:off x="913024" y="4412931"/>
              <a:ext cx="2801726" cy="954107"/>
            </a:xfrm>
            <a:prstGeom prst="rect">
              <a:avLst/>
            </a:prstGeom>
            <a:noFill/>
          </p:spPr>
          <p:txBody>
            <a:bodyPr wrap="square" rtlCol="0">
              <a:spAutoFit/>
            </a:bodyPr>
            <a:lstStyle/>
            <a:p>
              <a:pPr algn="ctr"/>
              <a:r>
                <a:rPr lang="en-GB" sz="1400" b="1" dirty="0"/>
                <a:t>Dylan </a:t>
              </a:r>
              <a:r>
                <a:rPr lang="en-GB" sz="1400" b="1" dirty="0" err="1"/>
                <a:t>Wiliam</a:t>
              </a:r>
              <a:endParaRPr lang="en-GB" sz="1400" b="1" dirty="0"/>
            </a:p>
            <a:p>
              <a:pPr algn="ctr"/>
              <a:r>
                <a:rPr lang="en-GB" sz="1400" dirty="0"/>
                <a:t>Emeritus Professor of Educational Assessment, </a:t>
              </a:r>
            </a:p>
            <a:p>
              <a:pPr algn="ctr"/>
              <a:r>
                <a:rPr lang="en-GB" sz="1400" dirty="0"/>
                <a:t>University College London</a:t>
              </a:r>
            </a:p>
          </p:txBody>
        </p:sp>
      </p:grpSp>
      <p:grpSp>
        <p:nvGrpSpPr>
          <p:cNvPr id="21" name="Group 20">
            <a:extLst>
              <a:ext uri="{FF2B5EF4-FFF2-40B4-BE49-F238E27FC236}">
                <a16:creationId xmlns:a16="http://schemas.microsoft.com/office/drawing/2014/main" id="{4B1C9719-2F62-A0C4-A7ED-0587EB45AD52}"/>
              </a:ext>
            </a:extLst>
          </p:cNvPr>
          <p:cNvGrpSpPr/>
          <p:nvPr/>
        </p:nvGrpSpPr>
        <p:grpSpPr>
          <a:xfrm>
            <a:off x="4918710" y="1565910"/>
            <a:ext cx="3051810" cy="3801128"/>
            <a:chOff x="4918710" y="1565910"/>
            <a:chExt cx="3051810" cy="3801128"/>
          </a:xfrm>
        </p:grpSpPr>
        <p:sp>
          <p:nvSpPr>
            <p:cNvPr id="9" name="Rectangle 8">
              <a:extLst>
                <a:ext uri="{FF2B5EF4-FFF2-40B4-BE49-F238E27FC236}">
                  <a16:creationId xmlns:a16="http://schemas.microsoft.com/office/drawing/2014/main" id="{7FD252D3-9FB5-0CDB-717A-E141DD10BE52}"/>
                </a:ext>
              </a:extLst>
            </p:cNvPr>
            <p:cNvSpPr/>
            <p:nvPr/>
          </p:nvSpPr>
          <p:spPr>
            <a:xfrm>
              <a:off x="4918710" y="1565910"/>
              <a:ext cx="3051810" cy="3801128"/>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D46B415-0651-9EE3-9EC7-4A503979AAC3}"/>
                </a:ext>
              </a:extLst>
            </p:cNvPr>
            <p:cNvSpPr txBox="1"/>
            <p:nvPr/>
          </p:nvSpPr>
          <p:spPr>
            <a:xfrm>
              <a:off x="5054494" y="4412931"/>
              <a:ext cx="2801726" cy="954107"/>
            </a:xfrm>
            <a:prstGeom prst="rect">
              <a:avLst/>
            </a:prstGeom>
            <a:noFill/>
          </p:spPr>
          <p:txBody>
            <a:bodyPr wrap="square" rtlCol="0">
              <a:spAutoFit/>
            </a:bodyPr>
            <a:lstStyle/>
            <a:p>
              <a:pPr algn="ctr"/>
              <a:r>
                <a:rPr lang="en-GB" sz="1400" b="1" dirty="0"/>
                <a:t>Dan Willingham</a:t>
              </a:r>
            </a:p>
            <a:p>
              <a:pPr algn="ctr"/>
              <a:r>
                <a:rPr lang="en-GB" sz="1400" dirty="0"/>
                <a:t>Emeritus Professor of Educational Assessment, </a:t>
              </a:r>
            </a:p>
            <a:p>
              <a:pPr algn="ctr"/>
              <a:r>
                <a:rPr lang="en-GB" sz="1400" dirty="0"/>
                <a:t>University College London</a:t>
              </a:r>
            </a:p>
          </p:txBody>
        </p:sp>
        <p:pic>
          <p:nvPicPr>
            <p:cNvPr id="1026" name="Picture 2" descr="Image Result">
              <a:extLst>
                <a:ext uri="{FF2B5EF4-FFF2-40B4-BE49-F238E27FC236}">
                  <a16:creationId xmlns:a16="http://schemas.microsoft.com/office/drawing/2014/main" id="{D4C31233-B980-9D17-8C61-B0A258ACC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656" y="1690689"/>
              <a:ext cx="2801725" cy="27687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6293E44E-6D89-172F-F0E6-DDB6BBA9646E}"/>
              </a:ext>
            </a:extLst>
          </p:cNvPr>
          <p:cNvGrpSpPr/>
          <p:nvPr/>
        </p:nvGrpSpPr>
        <p:grpSpPr>
          <a:xfrm>
            <a:off x="1037697" y="1690689"/>
            <a:ext cx="3051810" cy="3801128"/>
            <a:chOff x="777240" y="1565910"/>
            <a:chExt cx="3051810" cy="3801128"/>
          </a:xfrm>
        </p:grpSpPr>
        <p:grpSp>
          <p:nvGrpSpPr>
            <p:cNvPr id="13" name="Group 12">
              <a:extLst>
                <a:ext uri="{FF2B5EF4-FFF2-40B4-BE49-F238E27FC236}">
                  <a16:creationId xmlns:a16="http://schemas.microsoft.com/office/drawing/2014/main" id="{F3FD0BB3-856E-AFCC-1636-22E5C2E1FF33}"/>
                </a:ext>
              </a:extLst>
            </p:cNvPr>
            <p:cNvGrpSpPr/>
            <p:nvPr/>
          </p:nvGrpSpPr>
          <p:grpSpPr>
            <a:xfrm>
              <a:off x="777240" y="1565910"/>
              <a:ext cx="3051810" cy="3801128"/>
              <a:chOff x="777240" y="1565910"/>
              <a:chExt cx="3051810" cy="3801128"/>
            </a:xfrm>
          </p:grpSpPr>
          <p:sp>
            <p:nvSpPr>
              <p:cNvPr id="15" name="Rectangle 14">
                <a:extLst>
                  <a:ext uri="{FF2B5EF4-FFF2-40B4-BE49-F238E27FC236}">
                    <a16:creationId xmlns:a16="http://schemas.microsoft.com/office/drawing/2014/main" id="{BC5B822B-A70B-B6A5-0BDB-C0A1B4CA72EF}"/>
                  </a:ext>
                </a:extLst>
              </p:cNvPr>
              <p:cNvSpPr/>
              <p:nvPr/>
            </p:nvSpPr>
            <p:spPr>
              <a:xfrm>
                <a:off x="777240" y="1565910"/>
                <a:ext cx="3051810" cy="3801128"/>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9988F44-F997-CC88-B36F-ADA37C6EB0FE}"/>
                  </a:ext>
                </a:extLst>
              </p:cNvPr>
              <p:cNvSpPr txBox="1"/>
              <p:nvPr/>
            </p:nvSpPr>
            <p:spPr>
              <a:xfrm>
                <a:off x="913024" y="4412931"/>
                <a:ext cx="2801726" cy="954107"/>
              </a:xfrm>
              <a:prstGeom prst="rect">
                <a:avLst/>
              </a:prstGeom>
              <a:noFill/>
            </p:spPr>
            <p:txBody>
              <a:bodyPr wrap="square" rtlCol="0">
                <a:spAutoFit/>
              </a:bodyPr>
              <a:lstStyle/>
              <a:p>
                <a:pPr algn="ctr"/>
                <a:r>
                  <a:rPr lang="en-GB" sz="1400" b="1" dirty="0"/>
                  <a:t>Arthur L. Costa</a:t>
                </a:r>
              </a:p>
              <a:p>
                <a:pPr algn="ctr"/>
                <a:r>
                  <a:rPr lang="en-GB" sz="1400" dirty="0"/>
                  <a:t>Emeritus Professor of Education, </a:t>
                </a:r>
              </a:p>
              <a:p>
                <a:pPr algn="ctr"/>
                <a:r>
                  <a:rPr lang="en-GB" sz="1400" dirty="0"/>
                  <a:t>California State University</a:t>
                </a:r>
              </a:p>
            </p:txBody>
          </p:sp>
        </p:grpSp>
        <p:pic>
          <p:nvPicPr>
            <p:cNvPr id="14" name="Picture 13">
              <a:extLst>
                <a:ext uri="{FF2B5EF4-FFF2-40B4-BE49-F238E27FC236}">
                  <a16:creationId xmlns:a16="http://schemas.microsoft.com/office/drawing/2014/main" id="{EF408277-0207-FF73-36D8-03D6344C0E0E}"/>
                </a:ext>
              </a:extLst>
            </p:cNvPr>
            <p:cNvPicPr>
              <a:picLocks noChangeAspect="1"/>
            </p:cNvPicPr>
            <p:nvPr/>
          </p:nvPicPr>
          <p:blipFill>
            <a:blip r:embed="rId4"/>
            <a:stretch>
              <a:fillRect/>
            </a:stretch>
          </p:blipFill>
          <p:spPr>
            <a:xfrm>
              <a:off x="913023" y="1739694"/>
              <a:ext cx="2801725" cy="2673237"/>
            </a:xfrm>
            <a:prstGeom prst="rect">
              <a:avLst/>
            </a:prstGeom>
          </p:spPr>
        </p:pic>
      </p:grpSp>
      <p:grpSp>
        <p:nvGrpSpPr>
          <p:cNvPr id="17" name="Group 16">
            <a:extLst>
              <a:ext uri="{FF2B5EF4-FFF2-40B4-BE49-F238E27FC236}">
                <a16:creationId xmlns:a16="http://schemas.microsoft.com/office/drawing/2014/main" id="{FF2C515D-ACE6-F11C-9A21-A637CFAA2004}"/>
              </a:ext>
            </a:extLst>
          </p:cNvPr>
          <p:cNvGrpSpPr/>
          <p:nvPr/>
        </p:nvGrpSpPr>
        <p:grpSpPr>
          <a:xfrm>
            <a:off x="5191125" y="1815468"/>
            <a:ext cx="3051810" cy="3801128"/>
            <a:chOff x="4918710" y="1565910"/>
            <a:chExt cx="3051810" cy="3801128"/>
          </a:xfrm>
        </p:grpSpPr>
        <p:sp>
          <p:nvSpPr>
            <p:cNvPr id="18" name="Rectangle 17">
              <a:extLst>
                <a:ext uri="{FF2B5EF4-FFF2-40B4-BE49-F238E27FC236}">
                  <a16:creationId xmlns:a16="http://schemas.microsoft.com/office/drawing/2014/main" id="{BB0F928B-C640-B577-994B-484BC77D1F88}"/>
                </a:ext>
              </a:extLst>
            </p:cNvPr>
            <p:cNvSpPr/>
            <p:nvPr/>
          </p:nvSpPr>
          <p:spPr>
            <a:xfrm>
              <a:off x="4918710" y="1565910"/>
              <a:ext cx="3051810" cy="3801128"/>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1990B4B-CBE3-76C6-5F7E-F95A9EE8D45B}"/>
                </a:ext>
              </a:extLst>
            </p:cNvPr>
            <p:cNvSpPr txBox="1"/>
            <p:nvPr/>
          </p:nvSpPr>
          <p:spPr>
            <a:xfrm>
              <a:off x="5054494" y="4412931"/>
              <a:ext cx="2801726" cy="954107"/>
            </a:xfrm>
            <a:prstGeom prst="rect">
              <a:avLst/>
            </a:prstGeom>
            <a:noFill/>
          </p:spPr>
          <p:txBody>
            <a:bodyPr wrap="square" rtlCol="0">
              <a:spAutoFit/>
            </a:bodyPr>
            <a:lstStyle/>
            <a:p>
              <a:pPr algn="ctr"/>
              <a:r>
                <a:rPr lang="en-GB" sz="1400" b="1" dirty="0"/>
                <a:t>Robert J. </a:t>
              </a:r>
              <a:r>
                <a:rPr lang="en-GB" sz="1400" b="1" dirty="0" err="1"/>
                <a:t>Garmston</a:t>
              </a:r>
              <a:endParaRPr lang="en-GB" sz="1400" b="1" dirty="0"/>
            </a:p>
            <a:p>
              <a:pPr algn="ctr"/>
              <a:r>
                <a:rPr lang="en-GB" sz="1400" dirty="0"/>
                <a:t>Emeritus Professor of Educational </a:t>
              </a:r>
              <a:r>
                <a:rPr lang="en-GB" sz="1400" dirty="0" err="1"/>
                <a:t>Adminstration</a:t>
              </a:r>
              <a:r>
                <a:rPr lang="en-GB" sz="1400" dirty="0"/>
                <a:t>, </a:t>
              </a:r>
            </a:p>
            <a:p>
              <a:pPr algn="ctr"/>
              <a:r>
                <a:rPr lang="en-GB" sz="1400" dirty="0"/>
                <a:t>California State University</a:t>
              </a:r>
            </a:p>
          </p:txBody>
        </p:sp>
        <p:pic>
          <p:nvPicPr>
            <p:cNvPr id="20" name="Picture 19">
              <a:extLst>
                <a:ext uri="{FF2B5EF4-FFF2-40B4-BE49-F238E27FC236}">
                  <a16:creationId xmlns:a16="http://schemas.microsoft.com/office/drawing/2014/main" id="{48D479C9-0CC4-C095-691A-C274AFD913D4}"/>
                </a:ext>
              </a:extLst>
            </p:cNvPr>
            <p:cNvPicPr>
              <a:picLocks noChangeAspect="1"/>
            </p:cNvPicPr>
            <p:nvPr/>
          </p:nvPicPr>
          <p:blipFill>
            <a:blip r:embed="rId5"/>
            <a:stretch>
              <a:fillRect/>
            </a:stretch>
          </p:blipFill>
          <p:spPr>
            <a:xfrm>
              <a:off x="5054494" y="1691178"/>
              <a:ext cx="2800796" cy="2619565"/>
            </a:xfrm>
            <a:prstGeom prst="rect">
              <a:avLst/>
            </a:prstGeom>
          </p:spPr>
        </p:pic>
      </p:grpSp>
      <p:grpSp>
        <p:nvGrpSpPr>
          <p:cNvPr id="22" name="Group 21">
            <a:extLst>
              <a:ext uri="{FF2B5EF4-FFF2-40B4-BE49-F238E27FC236}">
                <a16:creationId xmlns:a16="http://schemas.microsoft.com/office/drawing/2014/main" id="{9CD4A409-01D8-9C07-FB73-F1CEA4EDD8FB}"/>
              </a:ext>
            </a:extLst>
          </p:cNvPr>
          <p:cNvGrpSpPr/>
          <p:nvPr/>
        </p:nvGrpSpPr>
        <p:grpSpPr>
          <a:xfrm>
            <a:off x="1258941" y="1940736"/>
            <a:ext cx="3051810" cy="3801128"/>
            <a:chOff x="777240" y="1565910"/>
            <a:chExt cx="3051810" cy="3801128"/>
          </a:xfrm>
        </p:grpSpPr>
        <p:grpSp>
          <p:nvGrpSpPr>
            <p:cNvPr id="23" name="Group 22">
              <a:extLst>
                <a:ext uri="{FF2B5EF4-FFF2-40B4-BE49-F238E27FC236}">
                  <a16:creationId xmlns:a16="http://schemas.microsoft.com/office/drawing/2014/main" id="{56722E76-9138-86B4-D389-137953462107}"/>
                </a:ext>
              </a:extLst>
            </p:cNvPr>
            <p:cNvGrpSpPr/>
            <p:nvPr/>
          </p:nvGrpSpPr>
          <p:grpSpPr>
            <a:xfrm>
              <a:off x="777240" y="1565910"/>
              <a:ext cx="3051810" cy="3801128"/>
              <a:chOff x="777240" y="1565910"/>
              <a:chExt cx="3051810" cy="3801128"/>
            </a:xfrm>
          </p:grpSpPr>
          <p:sp>
            <p:nvSpPr>
              <p:cNvPr id="25" name="Rectangle 24">
                <a:extLst>
                  <a:ext uri="{FF2B5EF4-FFF2-40B4-BE49-F238E27FC236}">
                    <a16:creationId xmlns:a16="http://schemas.microsoft.com/office/drawing/2014/main" id="{0B15E41A-4B5D-3115-AAC6-3A476405E6B6}"/>
                  </a:ext>
                </a:extLst>
              </p:cNvPr>
              <p:cNvSpPr/>
              <p:nvPr/>
            </p:nvSpPr>
            <p:spPr>
              <a:xfrm>
                <a:off x="777240" y="1565910"/>
                <a:ext cx="3051810" cy="3801128"/>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051F8A8-F5AE-DF32-95D8-7EE999A98854}"/>
                  </a:ext>
                </a:extLst>
              </p:cNvPr>
              <p:cNvSpPr txBox="1"/>
              <p:nvPr/>
            </p:nvSpPr>
            <p:spPr>
              <a:xfrm>
                <a:off x="902282" y="4520652"/>
                <a:ext cx="2801726" cy="738664"/>
              </a:xfrm>
              <a:prstGeom prst="rect">
                <a:avLst/>
              </a:prstGeom>
              <a:noFill/>
            </p:spPr>
            <p:txBody>
              <a:bodyPr wrap="square" rtlCol="0">
                <a:spAutoFit/>
              </a:bodyPr>
              <a:lstStyle/>
              <a:p>
                <a:pPr algn="ctr"/>
                <a:r>
                  <a:rPr lang="en-GB" sz="1400" b="1" dirty="0"/>
                  <a:t>Bill Lucas</a:t>
                </a:r>
              </a:p>
              <a:p>
                <a:pPr algn="ctr"/>
                <a:r>
                  <a:rPr lang="en-GB" sz="1400" dirty="0"/>
                  <a:t>Professor of Learning, </a:t>
                </a:r>
              </a:p>
              <a:p>
                <a:pPr algn="ctr"/>
                <a:r>
                  <a:rPr lang="en-GB" sz="1400" dirty="0"/>
                  <a:t>University of Winchester</a:t>
                </a:r>
              </a:p>
            </p:txBody>
          </p:sp>
        </p:grpSp>
        <p:pic>
          <p:nvPicPr>
            <p:cNvPr id="24" name="Picture 23">
              <a:extLst>
                <a:ext uri="{FF2B5EF4-FFF2-40B4-BE49-F238E27FC236}">
                  <a16:creationId xmlns:a16="http://schemas.microsoft.com/office/drawing/2014/main" id="{8F5FE578-7EDF-A94E-E2A7-3A800BF6F17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13023" y="1690689"/>
              <a:ext cx="2801725" cy="2722242"/>
            </a:xfrm>
            <a:prstGeom prst="rect">
              <a:avLst/>
            </a:prstGeom>
          </p:spPr>
        </p:pic>
      </p:grpSp>
    </p:spTree>
    <p:extLst>
      <p:ext uri="{BB962C8B-B14F-4D97-AF65-F5344CB8AC3E}">
        <p14:creationId xmlns:p14="http://schemas.microsoft.com/office/powerpoint/2010/main" val="370086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3A21A96B-9C73-B8C4-7ACC-03B5D96F3E26}"/>
              </a:ext>
            </a:extLst>
          </p:cNvPr>
          <p:cNvSpPr/>
          <p:nvPr/>
        </p:nvSpPr>
        <p:spPr>
          <a:xfrm>
            <a:off x="3599543" y="1698084"/>
            <a:ext cx="5124919" cy="4155984"/>
          </a:xfrm>
          <a:prstGeom prst="wedgeRectCallout">
            <a:avLst>
              <a:gd name="adj1" fmla="val -33168"/>
              <a:gd name="adj2" fmla="val 6044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b="1" dirty="0"/>
              <a:t>‘The purpose of feedback is to improve the student, not the work that they have just done.’</a:t>
            </a:r>
          </a:p>
          <a:p>
            <a:pPr algn="ctr"/>
            <a:endParaRPr lang="en-GB" sz="2800" b="1" dirty="0"/>
          </a:p>
          <a:p>
            <a:pPr algn="ctr"/>
            <a:r>
              <a:rPr lang="en-GB" sz="2800" b="1" dirty="0"/>
              <a:t>‘Good teaching starts from where learners are, rather than where we would like them to be.’</a:t>
            </a:r>
          </a:p>
        </p:txBody>
      </p:sp>
      <p:grpSp>
        <p:nvGrpSpPr>
          <p:cNvPr id="3" name="Group 2">
            <a:extLst>
              <a:ext uri="{FF2B5EF4-FFF2-40B4-BE49-F238E27FC236}">
                <a16:creationId xmlns:a16="http://schemas.microsoft.com/office/drawing/2014/main" id="{686F39F3-E957-4371-F544-21CDC6796262}"/>
              </a:ext>
            </a:extLst>
          </p:cNvPr>
          <p:cNvGrpSpPr/>
          <p:nvPr/>
        </p:nvGrpSpPr>
        <p:grpSpPr>
          <a:xfrm>
            <a:off x="283754" y="1856559"/>
            <a:ext cx="3051810" cy="3801128"/>
            <a:chOff x="777240" y="1565910"/>
            <a:chExt cx="3051810" cy="3801128"/>
          </a:xfrm>
        </p:grpSpPr>
        <p:sp>
          <p:nvSpPr>
            <p:cNvPr id="5" name="Rectangle 4">
              <a:extLst>
                <a:ext uri="{FF2B5EF4-FFF2-40B4-BE49-F238E27FC236}">
                  <a16:creationId xmlns:a16="http://schemas.microsoft.com/office/drawing/2014/main" id="{B3E2706F-2DA4-5DFE-EEB4-818EA3B7FC60}"/>
                </a:ext>
              </a:extLst>
            </p:cNvPr>
            <p:cNvSpPr/>
            <p:nvPr/>
          </p:nvSpPr>
          <p:spPr>
            <a:xfrm>
              <a:off x="777240" y="1565910"/>
              <a:ext cx="3051810" cy="3801128"/>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3CAB866-AD91-7C84-2411-AEBD6924DA14}"/>
                </a:ext>
              </a:extLst>
            </p:cNvPr>
            <p:cNvPicPr>
              <a:picLocks noChangeAspect="1"/>
            </p:cNvPicPr>
            <p:nvPr/>
          </p:nvPicPr>
          <p:blipFill>
            <a:blip r:embed="rId2"/>
            <a:stretch>
              <a:fillRect/>
            </a:stretch>
          </p:blipFill>
          <p:spPr>
            <a:xfrm>
              <a:off x="913024" y="1690689"/>
              <a:ext cx="2801726" cy="2768742"/>
            </a:xfrm>
            <a:prstGeom prst="rect">
              <a:avLst/>
            </a:prstGeom>
          </p:spPr>
        </p:pic>
        <p:sp>
          <p:nvSpPr>
            <p:cNvPr id="7" name="TextBox 6">
              <a:extLst>
                <a:ext uri="{FF2B5EF4-FFF2-40B4-BE49-F238E27FC236}">
                  <a16:creationId xmlns:a16="http://schemas.microsoft.com/office/drawing/2014/main" id="{11DE7600-C86D-D90A-C698-6214D47F0C67}"/>
                </a:ext>
              </a:extLst>
            </p:cNvPr>
            <p:cNvSpPr txBox="1"/>
            <p:nvPr/>
          </p:nvSpPr>
          <p:spPr>
            <a:xfrm>
              <a:off x="913024" y="4412931"/>
              <a:ext cx="2801726" cy="954107"/>
            </a:xfrm>
            <a:prstGeom prst="rect">
              <a:avLst/>
            </a:prstGeom>
            <a:noFill/>
          </p:spPr>
          <p:txBody>
            <a:bodyPr wrap="square" rtlCol="0">
              <a:spAutoFit/>
            </a:bodyPr>
            <a:lstStyle/>
            <a:p>
              <a:pPr algn="ctr"/>
              <a:r>
                <a:rPr lang="en-GB" sz="1400" b="1" dirty="0"/>
                <a:t>Dylan </a:t>
              </a:r>
              <a:r>
                <a:rPr lang="en-GB" sz="1400" b="1" dirty="0" err="1"/>
                <a:t>Wiliam</a:t>
              </a:r>
              <a:endParaRPr lang="en-GB" sz="1400" b="1" dirty="0"/>
            </a:p>
            <a:p>
              <a:pPr algn="ctr"/>
              <a:r>
                <a:rPr lang="en-GB" sz="1400" dirty="0"/>
                <a:t>Emeritus Professor of Educational Assessment, </a:t>
              </a:r>
            </a:p>
            <a:p>
              <a:pPr algn="ctr"/>
              <a:r>
                <a:rPr lang="en-GB" sz="1400" dirty="0"/>
                <a:t>University College London</a:t>
              </a:r>
            </a:p>
          </p:txBody>
        </p:sp>
      </p:grpSp>
    </p:spTree>
    <p:extLst>
      <p:ext uri="{BB962C8B-B14F-4D97-AF65-F5344CB8AC3E}">
        <p14:creationId xmlns:p14="http://schemas.microsoft.com/office/powerpoint/2010/main" val="37554322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1.3319"/>
  <p:tag name="SLIDO_PRESENTATION_ID" val="00000000-0000-0000-0000-000000000000"/>
  <p:tag name="SLIDO_EVENT_UUID" val="ef599ca1-83a2-4d51-9073-d9be422083f2"/>
  <p:tag name="SLIDO_EVENT_SECTION_UUID" val="445bc073-2a62-4b9f-b9da-4b5188630346"/>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zc3NDc2MTN9"/>
  <p:tag name="SLIDO_TYPE" val="SlidoPoll"/>
  <p:tag name="SLIDO_POLL_UUID" val="f6b7537e-988f-4c11-8354-91d28171acce"/>
  <p:tag name="SLIDO_TIMELINE" val="W3sicG9sbFF1ZXN0aW9uVXVpZCI6ImFkOWU1MTRjLTMzYTUtNDA4OS1iOTcxLTYyM2E1ZGIyZTFhYS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zc3NDk3NzZ9"/>
  <p:tag name="SLIDO_TYPE" val="SlidoPoll"/>
  <p:tag name="SLIDO_POLL_UUID" val="bc0bd753-df88-4297-806a-996748feb837"/>
  <p:tag name="SLIDO_TIMELINE" val="W3sicG9sbFF1ZXN0aW9uVXVpZCI6ImI2NmQ1ZTY3LWMyYjAtNDdhOC05ODg3LTA4NWU3ZTUwMmI3ZS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c3NDEwMTh9"/>
  <p:tag name="SLIDO_TYPE" val="SlidoPoll"/>
  <p:tag name="SLIDO_POLL_UUID" val="83a484ca-cde6-48f7-8af1-bf3322666d2b"/>
  <p:tag name="SLIDO_TIMELINE" val="W3sicG9sbFF1ZXN0aW9uVXVpZCI6ImM2ZjViNGJjLWM5MzAtNGZjMi04NGE1LTljNmFlNWUyODI2ZSIsInNob3dSZXN1bHRzIjp0cnVlLCJzaG93Q29ycmVjdEFuc3dlcnMiOmZhbHNlLCJ2b3RpbmdMb2NrZWQiOmZhbHNlfV0="/>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zc3NDk4MTV9"/>
  <p:tag name="SLIDO_TYPE" val="SlidoPoll"/>
  <p:tag name="SLIDO_POLL_UUID" val="032dcee8-cd3c-483d-9838-143be273852e"/>
  <p:tag name="SLIDO_TIMELINE" val="W3sicG9sbFF1ZXN0aW9uVXVpZCI6IjFhYzMwNDMzLTIyY2ItNDZlNi04YzUxLTUxMGFlNWQxOTA5MCIsInNob3dSZXN1bHRzIjp0cnVlLCJzaG93Q29ycmVjdEFuc3dlcnMiOmZhbHNlLCJ2b3RpbmdMb2NrZWQiOmZhbHNlfV0="/>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Nzc3NDk4MzN9"/>
  <p:tag name="SLIDO_TYPE" val="SlidoPoll"/>
  <p:tag name="SLIDO_POLL_UUID" val="9cfd4e6b-fc63-4b90-8891-6f20db7d5807"/>
  <p:tag name="SLIDO_TIMELINE" val="W3sicG9sbFF1ZXN0aW9uVXVpZCI6IjQ1YTZjY2Y5LWIwMmEtNDU3Yi04MTU2LTViN2ZkZGI5ZDM2NSIsInNob3dSZXN1bHRzIjp0cnVlLCJzaG93Q29ycmVjdEFuc3dlcnMiOmZhbHNlLCJ2b3RpbmdMb2NrZWQiOmZhbHNlfV0="/>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2Nzc3NTA1NDN9"/>
  <p:tag name="SLIDO_TYPE" val="SlidoPoll"/>
  <p:tag name="SLIDO_POLL_UUID" val="d75ca443-0460-4468-b725-664f34a0d446"/>
  <p:tag name="SLIDO_TIMELINE" val="W3sicG9sbFF1ZXN0aW9uVXVpZCI6IjdlYWE0ODkxLTBjOTgtNGIxNy1hMDYzLWEyMGFmM2QwZWIwOSIsInNob3dSZXN1bHRzIjp0cnVlLCJzaG93Q29ycmVjdEFuc3dlcnMiOmZhbHNlLCJ2b3RpbmdMb2NrZWQiOmZhbHNlfV0="/>
</p:tagLst>
</file>

<file path=ppt/tags/tag33.xml><?xml version="1.0" encoding="utf-8"?>
<p:tagLst xmlns:a="http://schemas.openxmlformats.org/drawingml/2006/main" xmlns:r="http://schemas.openxmlformats.org/officeDocument/2006/relationships" xmlns:p="http://schemas.openxmlformats.org/presentationml/2006/main">
  <p:tag name="SLIDO_ELEMENT" val="logo"/>
</p:tagLst>
</file>

<file path=ppt/tags/tag3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35.xml><?xml version="1.0" encoding="utf-8"?>
<p:tagLst xmlns:a="http://schemas.openxmlformats.org/drawingml/2006/main" xmlns:r="http://schemas.openxmlformats.org/officeDocument/2006/relationships" xmlns:p="http://schemas.openxmlformats.org/presentationml/2006/main">
  <p:tag name="SLIDO_ELEMENT" val="title"/>
</p:tagLst>
</file>

<file path=ppt/tags/tag3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7.xml><?xml version="1.0" encoding="utf-8"?>
<p:tagLst xmlns:a="http://schemas.openxmlformats.org/drawingml/2006/main" xmlns:r="http://schemas.openxmlformats.org/officeDocument/2006/relationships" xmlns:p="http://schemas.openxmlformats.org/presentationml/2006/main">
  <p:tag name="SLIDO_METADATA" val="eyJUaW1lc3RhbXAiOjE2Nzc3NTQyNjh9"/>
  <p:tag name="SLIDO_TYPE" val="SlidoPoll"/>
  <p:tag name="SLIDO_POLL_UUID" val="c374a468-ff28-4b91-af13-8dd344bf7393"/>
  <p:tag name="SLIDO_TIMELINE" val="W3sicG9sbFF1ZXN0aW9uVXVpZCI6IjRlMjg0ZWYxLTVjYjgtNDZiZi05MGZlLWNhNmQ1ZmZkNGJjYiIsInNob3dSZXN1bHRzIjp0cnVlLCJzaG93Q29ycmVjdEFuc3dlcnMiOmZhbHNlLCJ2b3RpbmdMb2NrZWQiOmZhbHNlfV0="/>
</p:tagLst>
</file>

<file path=ppt/tags/tag38.xml><?xml version="1.0" encoding="utf-8"?>
<p:tagLst xmlns:a="http://schemas.openxmlformats.org/drawingml/2006/main" xmlns:r="http://schemas.openxmlformats.org/officeDocument/2006/relationships" xmlns:p="http://schemas.openxmlformats.org/presentationml/2006/main">
  <p:tag name="SLIDO_ELEMENT" val="logo"/>
</p:tagLst>
</file>

<file path=ppt/tags/tag3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0.xml><?xml version="1.0" encoding="utf-8"?>
<p:tagLst xmlns:a="http://schemas.openxmlformats.org/drawingml/2006/main" xmlns:r="http://schemas.openxmlformats.org/officeDocument/2006/relationships" xmlns:p="http://schemas.openxmlformats.org/presentationml/2006/main">
  <p:tag name="SLIDO_ELEMENT" val="title"/>
</p:tagLst>
</file>

<file path=ppt/tags/tag41.xml><?xml version="1.0" encoding="utf-8"?>
<p:tagLst xmlns:a="http://schemas.openxmlformats.org/drawingml/2006/main" xmlns:r="http://schemas.openxmlformats.org/officeDocument/2006/relationships" xmlns:p="http://schemas.openxmlformats.org/presentationml/2006/main">
  <p:tag name="SLIDO_ELEMENT" val="footer"/>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c3NDA5ODJ9"/>
  <p:tag name="SLIDO_TYPE" val="SlidoPoll"/>
  <p:tag name="SLIDO_POLL_UUID" val="92d99efe-49b1-4478-8556-7d7a1214d1d7"/>
  <p:tag name="SLIDO_TIMELINE" val="W3sicG9sbFF1ZXN0aW9uVXVpZCI6ImU1NWE3NTA3LTA0ZTktNDIwZC05Y2JjLTFkMGQ0NThmYzQ5MS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theme1.xml><?xml version="1.0" encoding="utf-8"?>
<a:theme xmlns:a="http://schemas.openxmlformats.org/drawingml/2006/main" name="Office Theme">
  <a:themeElements>
    <a:clrScheme name="ABA TBC">
      <a:dk1>
        <a:sysClr val="windowText" lastClr="000000"/>
      </a:dk1>
      <a:lt1>
        <a:sysClr val="window" lastClr="FFFFFF"/>
      </a:lt1>
      <a:dk2>
        <a:srgbClr val="463278"/>
      </a:dk2>
      <a:lt2>
        <a:srgbClr val="32B996"/>
      </a:lt2>
      <a:accent1>
        <a:srgbClr val="F53764"/>
      </a:accent1>
      <a:accent2>
        <a:srgbClr val="463278"/>
      </a:accent2>
      <a:accent3>
        <a:srgbClr val="32B996"/>
      </a:accent3>
      <a:accent4>
        <a:srgbClr val="FFC000"/>
      </a:accent4>
      <a:accent5>
        <a:srgbClr val="5B9BD5"/>
      </a:accent5>
      <a:accent6>
        <a:srgbClr val="70AD47"/>
      </a:accent6>
      <a:hlink>
        <a:srgbClr val="F53764"/>
      </a:hlink>
      <a:folHlink>
        <a:srgbClr val="46327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7CD16DFF15F943B0D6CA1880F5C491" ma:contentTypeVersion="17" ma:contentTypeDescription="Create a new document." ma:contentTypeScope="" ma:versionID="54fec975d4b87cad2afe4468afec9d2a">
  <xsd:schema xmlns:xsd="http://www.w3.org/2001/XMLSchema" xmlns:xs="http://www.w3.org/2001/XMLSchema" xmlns:p="http://schemas.microsoft.com/office/2006/metadata/properties" xmlns:ns2="4c67dae5-cb93-494a-a446-dad530ae4277" xmlns:ns3="9221d6f5-b20a-4ce1-ba85-5fc618cc45e9" targetNamespace="http://schemas.microsoft.com/office/2006/metadata/properties" ma:root="true" ma:fieldsID="a0a1358a3d3c6bf0449add87e01accb4" ns2:_="" ns3:_="">
    <xsd:import namespace="4c67dae5-cb93-494a-a446-dad530ae4277"/>
    <xsd:import namespace="9221d6f5-b20a-4ce1-ba85-5fc618cc45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67dae5-cb93-494a-a446-dad530ae42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8b0cd0a-b1ba-4ac5-86fe-f621f9e6b13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221d6f5-b20a-4ce1-ba85-5fc618cc45e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c5fb90-c525-432d-a0ae-ba40f3d5625c}" ma:internalName="TaxCatchAll" ma:showField="CatchAllData" ma:web="9221d6f5-b20a-4ce1-ba85-5fc618cc45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221d6f5-b20a-4ce1-ba85-5fc618cc45e9" xsi:nil="true"/>
    <lcf76f155ced4ddcb4097134ff3c332f xmlns="4c67dae5-cb93-494a-a446-dad530ae427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657DF2-9A53-4E7A-987C-3179F2F0756B}"/>
</file>

<file path=customXml/itemProps2.xml><?xml version="1.0" encoding="utf-8"?>
<ds:datastoreItem xmlns:ds="http://schemas.openxmlformats.org/officeDocument/2006/customXml" ds:itemID="{5F190ECC-DEC1-423E-8D13-61D3720BC442}">
  <ds:schemaRefs>
    <ds:schemaRef ds:uri="http://purl.org/dc/dcmitype/"/>
    <ds:schemaRef ds:uri="http://purl.org/dc/terms/"/>
    <ds:schemaRef ds:uri="http://schemas.openxmlformats.org/package/2006/metadata/core-properties"/>
    <ds:schemaRef ds:uri="http://purl.org/dc/elements/1.1/"/>
    <ds:schemaRef ds:uri="a81379b3-7c53-4406-b90d-8a3e3ad51c03"/>
    <ds:schemaRef ds:uri="http://schemas.microsoft.com/office/2006/documentManagement/types"/>
    <ds:schemaRef ds:uri="http://www.w3.org/XML/1998/namespace"/>
    <ds:schemaRef ds:uri="http://schemas.microsoft.com/office/infopath/2007/PartnerControls"/>
    <ds:schemaRef ds:uri="d60db689-25f6-41e5-8f61-441024c141e9"/>
    <ds:schemaRef ds:uri="http://schemas.microsoft.com/office/2006/metadata/properties"/>
  </ds:schemaRefs>
</ds:datastoreItem>
</file>

<file path=customXml/itemProps3.xml><?xml version="1.0" encoding="utf-8"?>
<ds:datastoreItem xmlns:ds="http://schemas.openxmlformats.org/officeDocument/2006/customXml" ds:itemID="{B422CA9A-3BE9-437C-8F63-A318BF89AE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5885</TotalTime>
  <Words>1602</Words>
  <Application>Microsoft Office PowerPoint</Application>
  <PresentationFormat>On-screen Show (4:3)</PresentationFormat>
  <Paragraphs>210</Paragraphs>
  <Slides>34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Gilroy Light</vt:lpstr>
      <vt:lpstr>Gilroy Medium</vt:lpstr>
      <vt:lpstr>Office Theme</vt:lpstr>
      <vt:lpstr>Giving Brilliant  Feedback</vt:lpstr>
      <vt:lpstr>Let’s get started …</vt:lpstr>
      <vt:lpstr>In today’s session, we will  think about …</vt:lpstr>
      <vt:lpstr>Learning Point 1:</vt:lpstr>
      <vt:lpstr>Let’s get started …</vt:lpstr>
      <vt:lpstr>PowerPoint Presentation</vt:lpstr>
      <vt:lpstr>PowerPoint Presentation</vt:lpstr>
      <vt:lpstr>Feedback Thinkers</vt:lpstr>
      <vt:lpstr>PowerPoint Presentation</vt:lpstr>
      <vt:lpstr>PowerPoint Presentation</vt:lpstr>
      <vt:lpstr>PowerPoint Presentation</vt:lpstr>
      <vt:lpstr>PowerPoint Presentation</vt:lpstr>
      <vt:lpstr>So far, we have thought  about …</vt:lpstr>
      <vt:lpstr>PowerPoint Presentation</vt:lpstr>
      <vt:lpstr>Learning Point 2:</vt:lpstr>
      <vt:lpstr>PowerPoint Presentation</vt:lpstr>
      <vt:lpstr>PowerPoint Presentation</vt:lpstr>
      <vt:lpstr>PowerPoint Presentation</vt:lpstr>
      <vt:lpstr>PowerPoint Presentation</vt:lpstr>
      <vt:lpstr>PowerPoint Presentation</vt:lpstr>
      <vt:lpstr>What’s the difference?</vt:lpstr>
      <vt:lpstr>So far, we have thought  about …</vt:lpstr>
      <vt:lpstr>PowerPoint Presentation</vt:lpstr>
      <vt:lpstr>Learning Point 3:</vt:lpstr>
      <vt:lpstr>PowerPoint Presentation</vt:lpstr>
      <vt:lpstr>The Scholars Programme</vt:lpstr>
      <vt:lpstr>Our Mission:</vt:lpstr>
      <vt:lpstr>What’s the best thing to feedback on?</vt:lpstr>
      <vt:lpstr>What feedback? When?</vt:lpstr>
      <vt:lpstr>So far, we have thought  about …</vt:lpstr>
      <vt:lpstr>PowerPoint Presentation</vt:lpstr>
      <vt:lpstr>Today’s Takeaways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Jordanna Knight</dc:creator>
  <cp:lastModifiedBy>Angie Baker</cp:lastModifiedBy>
  <cp:revision>7</cp:revision>
  <dcterms:created xsi:type="dcterms:W3CDTF">2018-10-15T14:18:47Z</dcterms:created>
  <dcterms:modified xsi:type="dcterms:W3CDTF">2023-03-02T10:55:44Z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0x0101009B7CD16DFF15F943B0D6CA1880F5C491</vt:lpwstr>
  </property>
  <property fmtid="{D5CDD505-2E9C-101B-9397-08002B2CF9AE}" pid="3" name="AuthorIds_UIVersion_512">
    <vt:lpwstr>4342</vt:lpwstr>
  </property>
  <property fmtid="{D5CDD505-2E9C-101B-9397-08002B2CF9AE}" pid="4" name="SlidoAppVersion">
    <vt:lpwstr>1.5.1.3319</vt:lpwstr>
  </property>
</Properties>
</file>